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2" r:id="rId1"/>
  </p:sldMasterIdLst>
  <p:sldIdLst>
    <p:sldId id="256" r:id="rId2"/>
    <p:sldId id="257" r:id="rId3"/>
    <p:sldId id="258" r:id="rId4"/>
    <p:sldId id="289" r:id="rId5"/>
    <p:sldId id="259" r:id="rId6"/>
    <p:sldId id="290" r:id="rId7"/>
    <p:sldId id="270" r:id="rId8"/>
    <p:sldId id="275" r:id="rId9"/>
    <p:sldId id="291" r:id="rId10"/>
    <p:sldId id="271" r:id="rId11"/>
    <p:sldId id="272" r:id="rId12"/>
    <p:sldId id="273" r:id="rId13"/>
    <p:sldId id="276" r:id="rId14"/>
    <p:sldId id="277" r:id="rId15"/>
    <p:sldId id="278" r:id="rId16"/>
    <p:sldId id="279" r:id="rId17"/>
    <p:sldId id="280" r:id="rId18"/>
    <p:sldId id="281" r:id="rId19"/>
    <p:sldId id="285" r:id="rId20"/>
    <p:sldId id="284" r:id="rId21"/>
    <p:sldId id="282" r:id="rId22"/>
    <p:sldId id="283" r:id="rId23"/>
    <p:sldId id="262" r:id="rId24"/>
    <p:sldId id="286" r:id="rId25"/>
    <p:sldId id="287" r:id="rId26"/>
    <p:sldId id="260" r:id="rId27"/>
    <p:sldId id="261" r:id="rId28"/>
    <p:sldId id="288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BC15F02-805E-48D9-895C-36FC06BF2233}" v="116" dt="2019-10-18T02:09:19.12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352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72" y="7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35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illiam Mitchell" userId="d2dbc226006af48a" providerId="LiveId" clId="{4D69256A-6853-0F41-99EA-1F4133EF099D}"/>
    <pc:docChg chg="custSel addSld modSld">
      <pc:chgData name="William Mitchell" userId="d2dbc226006af48a" providerId="LiveId" clId="{4D69256A-6853-0F41-99EA-1F4133EF099D}" dt="2019-10-10T23:21:42.976" v="716" actId="20577"/>
      <pc:docMkLst>
        <pc:docMk/>
      </pc:docMkLst>
      <pc:sldChg chg="modSp">
        <pc:chgData name="William Mitchell" userId="d2dbc226006af48a" providerId="LiveId" clId="{4D69256A-6853-0F41-99EA-1F4133EF099D}" dt="2019-10-10T22:57:38.317" v="38" actId="22"/>
        <pc:sldMkLst>
          <pc:docMk/>
          <pc:sldMk cId="953209638" sldId="261"/>
        </pc:sldMkLst>
        <pc:spChg chg="mod">
          <ac:chgData name="William Mitchell" userId="d2dbc226006af48a" providerId="LiveId" clId="{4D69256A-6853-0F41-99EA-1F4133EF099D}" dt="2019-10-10T22:57:38.317" v="38" actId="22"/>
          <ac:spMkLst>
            <pc:docMk/>
            <pc:sldMk cId="953209638" sldId="261"/>
            <ac:spMk id="3" creationId="{04B25119-6BD9-41EF-A0E5-910A253268C6}"/>
          </ac:spMkLst>
        </pc:spChg>
      </pc:sldChg>
      <pc:sldChg chg="modSp">
        <pc:chgData name="William Mitchell" userId="d2dbc226006af48a" providerId="LiveId" clId="{4D69256A-6853-0F41-99EA-1F4133EF099D}" dt="2019-10-10T23:21:42.976" v="716" actId="20577"/>
        <pc:sldMkLst>
          <pc:docMk/>
          <pc:sldMk cId="3148193782" sldId="266"/>
        </pc:sldMkLst>
        <pc:spChg chg="mod">
          <ac:chgData name="William Mitchell" userId="d2dbc226006af48a" providerId="LiveId" clId="{4D69256A-6853-0F41-99EA-1F4133EF099D}" dt="2019-10-10T23:20:35.248" v="662" actId="20577"/>
          <ac:spMkLst>
            <pc:docMk/>
            <pc:sldMk cId="3148193782" sldId="266"/>
            <ac:spMk id="2" creationId="{D5A63F3F-D3B2-489B-A603-2B5231C1D918}"/>
          </ac:spMkLst>
        </pc:spChg>
        <pc:spChg chg="mod">
          <ac:chgData name="William Mitchell" userId="d2dbc226006af48a" providerId="LiveId" clId="{4D69256A-6853-0F41-99EA-1F4133EF099D}" dt="2019-10-10T23:21:42.976" v="716" actId="20577"/>
          <ac:spMkLst>
            <pc:docMk/>
            <pc:sldMk cId="3148193782" sldId="266"/>
            <ac:spMk id="3" creationId="{844C15C3-CA5F-4A25-A9DF-A5B4325D1A11}"/>
          </ac:spMkLst>
        </pc:spChg>
      </pc:sldChg>
      <pc:sldChg chg="modSp new">
        <pc:chgData name="William Mitchell" userId="d2dbc226006af48a" providerId="LiveId" clId="{4D69256A-6853-0F41-99EA-1F4133EF099D}" dt="2019-10-10T22:56:40.659" v="25" actId="20577"/>
        <pc:sldMkLst>
          <pc:docMk/>
          <pc:sldMk cId="345201196" sldId="267"/>
        </pc:sldMkLst>
        <pc:spChg chg="mod">
          <ac:chgData name="William Mitchell" userId="d2dbc226006af48a" providerId="LiveId" clId="{4D69256A-6853-0F41-99EA-1F4133EF099D}" dt="2019-10-10T22:56:40.659" v="25" actId="20577"/>
          <ac:spMkLst>
            <pc:docMk/>
            <pc:sldMk cId="345201196" sldId="267"/>
            <ac:spMk id="2" creationId="{5F066233-935F-B845-A552-04DE6D079CD6}"/>
          </ac:spMkLst>
        </pc:spChg>
      </pc:sldChg>
      <pc:sldChg chg="modSp new">
        <pc:chgData name="William Mitchell" userId="d2dbc226006af48a" providerId="LiveId" clId="{4D69256A-6853-0F41-99EA-1F4133EF099D}" dt="2019-10-10T22:59:04.651" v="162" actId="20577"/>
        <pc:sldMkLst>
          <pc:docMk/>
          <pc:sldMk cId="3252483913" sldId="268"/>
        </pc:sldMkLst>
        <pc:spChg chg="mod">
          <ac:chgData name="William Mitchell" userId="d2dbc226006af48a" providerId="LiveId" clId="{4D69256A-6853-0F41-99EA-1F4133EF099D}" dt="2019-10-10T22:58:22.152" v="83" actId="20577"/>
          <ac:spMkLst>
            <pc:docMk/>
            <pc:sldMk cId="3252483913" sldId="268"/>
            <ac:spMk id="2" creationId="{9E176F5A-995D-4049-AE75-5F45C4DC2F56}"/>
          </ac:spMkLst>
        </pc:spChg>
        <pc:spChg chg="mod">
          <ac:chgData name="William Mitchell" userId="d2dbc226006af48a" providerId="LiveId" clId="{4D69256A-6853-0F41-99EA-1F4133EF099D}" dt="2019-10-10T22:59:04.651" v="162" actId="20577"/>
          <ac:spMkLst>
            <pc:docMk/>
            <pc:sldMk cId="3252483913" sldId="268"/>
            <ac:spMk id="3" creationId="{D2F4A6B9-F683-6D43-B0FE-6C6F011F2296}"/>
          </ac:spMkLst>
        </pc:spChg>
      </pc:sldChg>
      <pc:sldChg chg="modSp new">
        <pc:chgData name="William Mitchell" userId="d2dbc226006af48a" providerId="LiveId" clId="{4D69256A-6853-0F41-99EA-1F4133EF099D}" dt="2019-10-10T23:02:03.866" v="610" actId="20577"/>
        <pc:sldMkLst>
          <pc:docMk/>
          <pc:sldMk cId="2239241790" sldId="269"/>
        </pc:sldMkLst>
        <pc:spChg chg="mod">
          <ac:chgData name="William Mitchell" userId="d2dbc226006af48a" providerId="LiveId" clId="{4D69256A-6853-0F41-99EA-1F4133EF099D}" dt="2019-10-10T22:59:22.121" v="185" actId="20577"/>
          <ac:spMkLst>
            <pc:docMk/>
            <pc:sldMk cId="2239241790" sldId="269"/>
            <ac:spMk id="2" creationId="{838A6C12-507F-B14E-90F9-8A0DE7D7AEB0}"/>
          </ac:spMkLst>
        </pc:spChg>
        <pc:spChg chg="mod">
          <ac:chgData name="William Mitchell" userId="d2dbc226006af48a" providerId="LiveId" clId="{4D69256A-6853-0F41-99EA-1F4133EF099D}" dt="2019-10-10T23:02:03.866" v="610" actId="20577"/>
          <ac:spMkLst>
            <pc:docMk/>
            <pc:sldMk cId="2239241790" sldId="269"/>
            <ac:spMk id="3" creationId="{A29B17A3-9780-9D44-B9E5-2F6511B4A83F}"/>
          </ac:spMkLst>
        </pc:spChg>
      </pc:sldChg>
    </pc:docChg>
  </pc:docChgLst>
  <pc:docChgLst>
    <pc:chgData name="William Mitchell" userId="d2dbc226006af48a" providerId="LiveId" clId="{5BC15F02-805E-48D9-895C-36FC06BF2233}"/>
    <pc:docChg chg="undo custSel addSld delSld modSld sldOrd">
      <pc:chgData name="William Mitchell" userId="d2dbc226006af48a" providerId="LiveId" clId="{5BC15F02-805E-48D9-895C-36FC06BF2233}" dt="2019-10-18T02:09:21.901" v="8229" actId="12"/>
      <pc:docMkLst>
        <pc:docMk/>
      </pc:docMkLst>
      <pc:sldChg chg="modSp">
        <pc:chgData name="William Mitchell" userId="d2dbc226006af48a" providerId="LiveId" clId="{5BC15F02-805E-48D9-895C-36FC06BF2233}" dt="2019-10-18T02:09:19.125" v="8227"/>
        <pc:sldMkLst>
          <pc:docMk/>
          <pc:sldMk cId="1884196137" sldId="256"/>
        </pc:sldMkLst>
        <pc:spChg chg="mod">
          <ac:chgData name="William Mitchell" userId="d2dbc226006af48a" providerId="LiveId" clId="{5BC15F02-805E-48D9-895C-36FC06BF2233}" dt="2019-10-18T02:09:19.125" v="8227"/>
          <ac:spMkLst>
            <pc:docMk/>
            <pc:sldMk cId="1884196137" sldId="256"/>
            <ac:spMk id="2" creationId="{3204953F-4021-4ABF-A27C-C7BC2BB47396}"/>
          </ac:spMkLst>
        </pc:spChg>
      </pc:sldChg>
      <pc:sldChg chg="modSp">
        <pc:chgData name="William Mitchell" userId="d2dbc226006af48a" providerId="LiveId" clId="{5BC15F02-805E-48D9-895C-36FC06BF2233}" dt="2019-10-11T12:01:00.496" v="540" actId="14100"/>
        <pc:sldMkLst>
          <pc:docMk/>
          <pc:sldMk cId="2116284004" sldId="257"/>
        </pc:sldMkLst>
        <pc:spChg chg="mod">
          <ac:chgData name="William Mitchell" userId="d2dbc226006af48a" providerId="LiveId" clId="{5BC15F02-805E-48D9-895C-36FC06BF2233}" dt="2019-10-11T12:01:00.496" v="540" actId="14100"/>
          <ac:spMkLst>
            <pc:docMk/>
            <pc:sldMk cId="2116284004" sldId="257"/>
            <ac:spMk id="3" creationId="{24CD3A15-632B-45E5-BBD0-C9D623D85A43}"/>
          </ac:spMkLst>
        </pc:spChg>
      </pc:sldChg>
      <pc:sldChg chg="modSp">
        <pc:chgData name="William Mitchell" userId="d2dbc226006af48a" providerId="LiveId" clId="{5BC15F02-805E-48D9-895C-36FC06BF2233}" dt="2019-10-18T02:09:19.125" v="8227"/>
        <pc:sldMkLst>
          <pc:docMk/>
          <pc:sldMk cId="1478770481" sldId="258"/>
        </pc:sldMkLst>
        <pc:spChg chg="mod">
          <ac:chgData name="William Mitchell" userId="d2dbc226006af48a" providerId="LiveId" clId="{5BC15F02-805E-48D9-895C-36FC06BF2233}" dt="2019-10-18T02:09:19.125" v="8227"/>
          <ac:spMkLst>
            <pc:docMk/>
            <pc:sldMk cId="1478770481" sldId="258"/>
            <ac:spMk id="3" creationId="{3A127259-A36A-459E-BE84-B37BCA1A6031}"/>
          </ac:spMkLst>
        </pc:spChg>
      </pc:sldChg>
      <pc:sldChg chg="addSp delSp modSp">
        <pc:chgData name="William Mitchell" userId="d2dbc226006af48a" providerId="LiveId" clId="{5BC15F02-805E-48D9-895C-36FC06BF2233}" dt="2019-10-18T02:09:21.901" v="8229" actId="12"/>
        <pc:sldMkLst>
          <pc:docMk/>
          <pc:sldMk cId="3541586445" sldId="259"/>
        </pc:sldMkLst>
        <pc:spChg chg="mod">
          <ac:chgData name="William Mitchell" userId="d2dbc226006af48a" providerId="LiveId" clId="{5BC15F02-805E-48D9-895C-36FC06BF2233}" dt="2019-10-11T12:23:40.346" v="654" actId="207"/>
          <ac:spMkLst>
            <pc:docMk/>
            <pc:sldMk cId="3541586445" sldId="259"/>
            <ac:spMk id="3" creationId="{E66E29F1-2F79-4F70-95EA-1547BB48B738}"/>
          </ac:spMkLst>
        </pc:spChg>
        <pc:spChg chg="add mod">
          <ac:chgData name="William Mitchell" userId="d2dbc226006af48a" providerId="LiveId" clId="{5BC15F02-805E-48D9-895C-36FC06BF2233}" dt="2019-10-18T02:09:21.901" v="8229" actId="12"/>
          <ac:spMkLst>
            <pc:docMk/>
            <pc:sldMk cId="3541586445" sldId="259"/>
            <ac:spMk id="4" creationId="{6F74D5C8-4FF3-4C0F-99A0-DCA39B8681CF}"/>
          </ac:spMkLst>
        </pc:spChg>
        <pc:picChg chg="add del mod">
          <ac:chgData name="William Mitchell" userId="d2dbc226006af48a" providerId="LiveId" clId="{5BC15F02-805E-48D9-895C-36FC06BF2233}" dt="2019-10-11T14:51:24.877" v="7951" actId="478"/>
          <ac:picMkLst>
            <pc:docMk/>
            <pc:sldMk cId="3541586445" sldId="259"/>
            <ac:picMk id="5" creationId="{D47EEAC6-605C-4229-B372-0A8C4FA02337}"/>
          </ac:picMkLst>
        </pc:picChg>
      </pc:sldChg>
      <pc:sldChg chg="modSp">
        <pc:chgData name="William Mitchell" userId="d2dbc226006af48a" providerId="LiveId" clId="{5BC15F02-805E-48D9-895C-36FC06BF2233}" dt="2019-10-18T02:09:19.125" v="8227"/>
        <pc:sldMkLst>
          <pc:docMk/>
          <pc:sldMk cId="2127289363" sldId="260"/>
        </pc:sldMkLst>
        <pc:spChg chg="mod">
          <ac:chgData name="William Mitchell" userId="d2dbc226006af48a" providerId="LiveId" clId="{5BC15F02-805E-48D9-895C-36FC06BF2233}" dt="2019-10-11T14:34:11.411" v="6905" actId="1076"/>
          <ac:spMkLst>
            <pc:docMk/>
            <pc:sldMk cId="2127289363" sldId="260"/>
            <ac:spMk id="2" creationId="{C95D4BC4-61E3-45A3-8FBB-C446E59CBF35}"/>
          </ac:spMkLst>
        </pc:spChg>
        <pc:spChg chg="mod">
          <ac:chgData name="William Mitchell" userId="d2dbc226006af48a" providerId="LiveId" clId="{5BC15F02-805E-48D9-895C-36FC06BF2233}" dt="2019-10-18T02:09:19.125" v="8227"/>
          <ac:spMkLst>
            <pc:docMk/>
            <pc:sldMk cId="2127289363" sldId="260"/>
            <ac:spMk id="3" creationId="{6EBCF58C-5FED-4DAB-BE41-CAA092C9A484}"/>
          </ac:spMkLst>
        </pc:spChg>
      </pc:sldChg>
      <pc:sldChg chg="modSp">
        <pc:chgData name="William Mitchell" userId="d2dbc226006af48a" providerId="LiveId" clId="{5BC15F02-805E-48D9-895C-36FC06BF2233}" dt="2019-10-18T02:09:19.125" v="8227"/>
        <pc:sldMkLst>
          <pc:docMk/>
          <pc:sldMk cId="953209638" sldId="261"/>
        </pc:sldMkLst>
        <pc:spChg chg="mod">
          <ac:chgData name="William Mitchell" userId="d2dbc226006af48a" providerId="LiveId" clId="{5BC15F02-805E-48D9-895C-36FC06BF2233}" dt="2019-10-11T14:43:13.331" v="7579" actId="1076"/>
          <ac:spMkLst>
            <pc:docMk/>
            <pc:sldMk cId="953209638" sldId="261"/>
            <ac:spMk id="2" creationId="{312DBDA9-F32C-4E81-80FD-1E43C9607AFC}"/>
          </ac:spMkLst>
        </pc:spChg>
        <pc:spChg chg="mod">
          <ac:chgData name="William Mitchell" userId="d2dbc226006af48a" providerId="LiveId" clId="{5BC15F02-805E-48D9-895C-36FC06BF2233}" dt="2019-10-18T02:09:19.125" v="8227"/>
          <ac:spMkLst>
            <pc:docMk/>
            <pc:sldMk cId="953209638" sldId="261"/>
            <ac:spMk id="3" creationId="{04B25119-6BD9-41EF-A0E5-910A253268C6}"/>
          </ac:spMkLst>
        </pc:spChg>
      </pc:sldChg>
      <pc:sldChg chg="modSp">
        <pc:chgData name="William Mitchell" userId="d2dbc226006af48a" providerId="LiveId" clId="{5BC15F02-805E-48D9-895C-36FC06BF2233}" dt="2019-10-11T14:28:18.500" v="6648" actId="1076"/>
        <pc:sldMkLst>
          <pc:docMk/>
          <pc:sldMk cId="3249583355" sldId="262"/>
        </pc:sldMkLst>
        <pc:spChg chg="mod">
          <ac:chgData name="William Mitchell" userId="d2dbc226006af48a" providerId="LiveId" clId="{5BC15F02-805E-48D9-895C-36FC06BF2233}" dt="2019-10-11T14:28:16.604" v="6647" actId="1076"/>
          <ac:spMkLst>
            <pc:docMk/>
            <pc:sldMk cId="3249583355" sldId="262"/>
            <ac:spMk id="2" creationId="{57CEE5B9-7E6D-45AA-AB83-D1FCBCEBFD4C}"/>
          </ac:spMkLst>
        </pc:spChg>
        <pc:spChg chg="mod">
          <ac:chgData name="William Mitchell" userId="d2dbc226006af48a" providerId="LiveId" clId="{5BC15F02-805E-48D9-895C-36FC06BF2233}" dt="2019-10-11T14:28:18.500" v="6648" actId="1076"/>
          <ac:spMkLst>
            <pc:docMk/>
            <pc:sldMk cId="3249583355" sldId="262"/>
            <ac:spMk id="3" creationId="{F5E6C06C-0C68-4184-A6E8-B57E35DC64EE}"/>
          </ac:spMkLst>
        </pc:spChg>
      </pc:sldChg>
      <pc:sldChg chg="del">
        <pc:chgData name="William Mitchell" userId="d2dbc226006af48a" providerId="LiveId" clId="{5BC15F02-805E-48D9-895C-36FC06BF2233}" dt="2019-10-11T14:45:27.086" v="7796" actId="2696"/>
        <pc:sldMkLst>
          <pc:docMk/>
          <pc:sldMk cId="3047403556" sldId="263"/>
        </pc:sldMkLst>
      </pc:sldChg>
      <pc:sldChg chg="del">
        <pc:chgData name="William Mitchell" userId="d2dbc226006af48a" providerId="LiveId" clId="{5BC15F02-805E-48D9-895C-36FC06BF2233}" dt="2019-10-11T14:14:09.673" v="6096" actId="47"/>
        <pc:sldMkLst>
          <pc:docMk/>
          <pc:sldMk cId="2655417724" sldId="264"/>
        </pc:sldMkLst>
      </pc:sldChg>
      <pc:sldChg chg="del">
        <pc:chgData name="William Mitchell" userId="d2dbc226006af48a" providerId="LiveId" clId="{5BC15F02-805E-48D9-895C-36FC06BF2233}" dt="2019-10-11T14:14:11.117" v="6097" actId="47"/>
        <pc:sldMkLst>
          <pc:docMk/>
          <pc:sldMk cId="3387937899" sldId="265"/>
        </pc:sldMkLst>
      </pc:sldChg>
      <pc:sldChg chg="modSp del">
        <pc:chgData name="William Mitchell" userId="d2dbc226006af48a" providerId="LiveId" clId="{5BC15F02-805E-48D9-895C-36FC06BF2233}" dt="2019-10-11T14:14:26.465" v="6100" actId="2696"/>
        <pc:sldMkLst>
          <pc:docMk/>
          <pc:sldMk cId="3148193782" sldId="266"/>
        </pc:sldMkLst>
        <pc:spChg chg="mod">
          <ac:chgData name="William Mitchell" userId="d2dbc226006af48a" providerId="LiveId" clId="{5BC15F02-805E-48D9-895C-36FC06BF2233}" dt="2019-10-11T14:14:19.215" v="6099"/>
          <ac:spMkLst>
            <pc:docMk/>
            <pc:sldMk cId="3148193782" sldId="266"/>
            <ac:spMk id="3" creationId="{844C15C3-CA5F-4A25-A9DF-A5B4325D1A11}"/>
          </ac:spMkLst>
        </pc:spChg>
      </pc:sldChg>
      <pc:sldChg chg="del">
        <pc:chgData name="William Mitchell" userId="d2dbc226006af48a" providerId="LiveId" clId="{5BC15F02-805E-48D9-895C-36FC06BF2233}" dt="2019-10-11T14:45:24.970" v="7795" actId="2696"/>
        <pc:sldMkLst>
          <pc:docMk/>
          <pc:sldMk cId="345201196" sldId="267"/>
        </pc:sldMkLst>
      </pc:sldChg>
      <pc:sldChg chg="modSp del">
        <pc:chgData name="William Mitchell" userId="d2dbc226006af48a" providerId="LiveId" clId="{5BC15F02-805E-48D9-895C-36FC06BF2233}" dt="2019-10-11T14:28:36.488" v="6650" actId="47"/>
        <pc:sldMkLst>
          <pc:docMk/>
          <pc:sldMk cId="3252483913" sldId="268"/>
        </pc:sldMkLst>
        <pc:spChg chg="mod">
          <ac:chgData name="William Mitchell" userId="d2dbc226006af48a" providerId="LiveId" clId="{5BC15F02-805E-48D9-895C-36FC06BF2233}" dt="2019-10-11T14:28:30.796" v="6649" actId="1076"/>
          <ac:spMkLst>
            <pc:docMk/>
            <pc:sldMk cId="3252483913" sldId="268"/>
            <ac:spMk id="2" creationId="{9E176F5A-995D-4049-AE75-5F45C4DC2F56}"/>
          </ac:spMkLst>
        </pc:spChg>
        <pc:spChg chg="mod">
          <ac:chgData name="William Mitchell" userId="d2dbc226006af48a" providerId="LiveId" clId="{5BC15F02-805E-48D9-895C-36FC06BF2233}" dt="2019-10-11T14:23:11.458" v="6494" actId="20577"/>
          <ac:spMkLst>
            <pc:docMk/>
            <pc:sldMk cId="3252483913" sldId="268"/>
            <ac:spMk id="3" creationId="{D2F4A6B9-F683-6D43-B0FE-6C6F011F2296}"/>
          </ac:spMkLst>
        </pc:spChg>
      </pc:sldChg>
      <pc:sldChg chg="modSp del">
        <pc:chgData name="William Mitchell" userId="d2dbc226006af48a" providerId="LiveId" clId="{5BC15F02-805E-48D9-895C-36FC06BF2233}" dt="2019-10-11T14:34:08.024" v="6904" actId="2696"/>
        <pc:sldMkLst>
          <pc:docMk/>
          <pc:sldMk cId="2239241790" sldId="269"/>
        </pc:sldMkLst>
        <pc:spChg chg="mod">
          <ac:chgData name="William Mitchell" userId="d2dbc226006af48a" providerId="LiveId" clId="{5BC15F02-805E-48D9-895C-36FC06BF2233}" dt="2019-10-11T14:33:19.691" v="6850" actId="20577"/>
          <ac:spMkLst>
            <pc:docMk/>
            <pc:sldMk cId="2239241790" sldId="269"/>
            <ac:spMk id="2" creationId="{838A6C12-507F-B14E-90F9-8A0DE7D7AEB0}"/>
          </ac:spMkLst>
        </pc:spChg>
        <pc:spChg chg="mod">
          <ac:chgData name="William Mitchell" userId="d2dbc226006af48a" providerId="LiveId" clId="{5BC15F02-805E-48D9-895C-36FC06BF2233}" dt="2019-10-11T14:33:57.196" v="6903" actId="20577"/>
          <ac:spMkLst>
            <pc:docMk/>
            <pc:sldMk cId="2239241790" sldId="269"/>
            <ac:spMk id="3" creationId="{A29B17A3-9780-9D44-B9E5-2F6511B4A83F}"/>
          </ac:spMkLst>
        </pc:spChg>
      </pc:sldChg>
      <pc:sldChg chg="modSp add">
        <pc:chgData name="William Mitchell" userId="d2dbc226006af48a" providerId="LiveId" clId="{5BC15F02-805E-48D9-895C-36FC06BF2233}" dt="2019-10-18T02:09:19.125" v="8227"/>
        <pc:sldMkLst>
          <pc:docMk/>
          <pc:sldMk cId="3835195657" sldId="270"/>
        </pc:sldMkLst>
        <pc:spChg chg="mod">
          <ac:chgData name="William Mitchell" userId="d2dbc226006af48a" providerId="LiveId" clId="{5BC15F02-805E-48D9-895C-36FC06BF2233}" dt="2019-10-11T12:01:13.287" v="541" actId="1076"/>
          <ac:spMkLst>
            <pc:docMk/>
            <pc:sldMk cId="3835195657" sldId="270"/>
            <ac:spMk id="2" creationId="{16D97692-4BEB-482E-980E-7A55D51E7BE8}"/>
          </ac:spMkLst>
        </pc:spChg>
        <pc:spChg chg="mod">
          <ac:chgData name="William Mitchell" userId="d2dbc226006af48a" providerId="LiveId" clId="{5BC15F02-805E-48D9-895C-36FC06BF2233}" dt="2019-10-18T02:09:19.125" v="8227"/>
          <ac:spMkLst>
            <pc:docMk/>
            <pc:sldMk cId="3835195657" sldId="270"/>
            <ac:spMk id="3" creationId="{E69CC1E0-8761-4247-A743-35142337BDB0}"/>
          </ac:spMkLst>
        </pc:spChg>
      </pc:sldChg>
      <pc:sldChg chg="addSp delSp modSp add">
        <pc:chgData name="William Mitchell" userId="d2dbc226006af48a" providerId="LiveId" clId="{5BC15F02-805E-48D9-895C-36FC06BF2233}" dt="2019-10-11T12:35:48.821" v="788" actId="20577"/>
        <pc:sldMkLst>
          <pc:docMk/>
          <pc:sldMk cId="2206523881" sldId="271"/>
        </pc:sldMkLst>
        <pc:spChg chg="mod">
          <ac:chgData name="William Mitchell" userId="d2dbc226006af48a" providerId="LiveId" clId="{5BC15F02-805E-48D9-895C-36FC06BF2233}" dt="2019-10-11T12:35:48.821" v="788" actId="20577"/>
          <ac:spMkLst>
            <pc:docMk/>
            <pc:sldMk cId="2206523881" sldId="271"/>
            <ac:spMk id="2" creationId="{5C5C564E-F1B0-466B-BF24-B3D42B08BF1D}"/>
          </ac:spMkLst>
        </pc:spChg>
        <pc:spChg chg="del mod">
          <ac:chgData name="William Mitchell" userId="d2dbc226006af48a" providerId="LiveId" clId="{5BC15F02-805E-48D9-895C-36FC06BF2233}" dt="2019-10-11T12:31:22.970" v="741" actId="478"/>
          <ac:spMkLst>
            <pc:docMk/>
            <pc:sldMk cId="2206523881" sldId="271"/>
            <ac:spMk id="3" creationId="{BBCA9333-544F-4A41-AF47-2490BA6E8E44}"/>
          </ac:spMkLst>
        </pc:spChg>
        <pc:spChg chg="add del mod">
          <ac:chgData name="William Mitchell" userId="d2dbc226006af48a" providerId="LiveId" clId="{5BC15F02-805E-48D9-895C-36FC06BF2233}" dt="2019-10-11T12:31:31.317" v="742" actId="478"/>
          <ac:spMkLst>
            <pc:docMk/>
            <pc:sldMk cId="2206523881" sldId="271"/>
            <ac:spMk id="12" creationId="{07CB1F64-F264-45C3-935B-2A3EF64664F7}"/>
          </ac:spMkLst>
        </pc:spChg>
        <pc:picChg chg="add del mod">
          <ac:chgData name="William Mitchell" userId="d2dbc226006af48a" providerId="LiveId" clId="{5BC15F02-805E-48D9-895C-36FC06BF2233}" dt="2019-10-11T12:28:10.261" v="710" actId="478"/>
          <ac:picMkLst>
            <pc:docMk/>
            <pc:sldMk cId="2206523881" sldId="271"/>
            <ac:picMk id="4" creationId="{644C4836-85F0-4383-A6AD-E5C37BBAAB3C}"/>
          </ac:picMkLst>
        </pc:picChg>
        <pc:picChg chg="add mod">
          <ac:chgData name="William Mitchell" userId="d2dbc226006af48a" providerId="LiveId" clId="{5BC15F02-805E-48D9-895C-36FC06BF2233}" dt="2019-10-11T12:32:20.556" v="756" actId="1076"/>
          <ac:picMkLst>
            <pc:docMk/>
            <pc:sldMk cId="2206523881" sldId="271"/>
            <ac:picMk id="6" creationId="{A57D8627-A71F-4E05-86F6-8BD959AE8AB2}"/>
          </ac:picMkLst>
        </pc:picChg>
        <pc:picChg chg="add mod">
          <ac:chgData name="William Mitchell" userId="d2dbc226006af48a" providerId="LiveId" clId="{5BC15F02-805E-48D9-895C-36FC06BF2233}" dt="2019-10-11T12:32:14.732" v="754" actId="1076"/>
          <ac:picMkLst>
            <pc:docMk/>
            <pc:sldMk cId="2206523881" sldId="271"/>
            <ac:picMk id="8" creationId="{903AB656-2733-4679-BA6F-F8AEE384AFC2}"/>
          </ac:picMkLst>
        </pc:picChg>
        <pc:picChg chg="add mod">
          <ac:chgData name="William Mitchell" userId="d2dbc226006af48a" providerId="LiveId" clId="{5BC15F02-805E-48D9-895C-36FC06BF2233}" dt="2019-10-11T12:32:16.501" v="755" actId="1076"/>
          <ac:picMkLst>
            <pc:docMk/>
            <pc:sldMk cId="2206523881" sldId="271"/>
            <ac:picMk id="10" creationId="{AAD59961-001A-4ADB-8DF3-4432FA47C75D}"/>
          </ac:picMkLst>
        </pc:picChg>
      </pc:sldChg>
      <pc:sldChg chg="addSp modSp add">
        <pc:chgData name="William Mitchell" userId="d2dbc226006af48a" providerId="LiveId" clId="{5BC15F02-805E-48D9-895C-36FC06BF2233}" dt="2019-10-11T14:58:37.825" v="8047" actId="20577"/>
        <pc:sldMkLst>
          <pc:docMk/>
          <pc:sldMk cId="21753270" sldId="272"/>
        </pc:sldMkLst>
        <pc:spChg chg="mod">
          <ac:chgData name="William Mitchell" userId="d2dbc226006af48a" providerId="LiveId" clId="{5BC15F02-805E-48D9-895C-36FC06BF2233}" dt="2019-10-11T12:36:52.885" v="789" actId="1076"/>
          <ac:spMkLst>
            <pc:docMk/>
            <pc:sldMk cId="21753270" sldId="272"/>
            <ac:spMk id="2" creationId="{8CFF847E-DC33-4229-A62E-77BAEF425CF4}"/>
          </ac:spMkLst>
        </pc:spChg>
        <pc:spChg chg="mod">
          <ac:chgData name="William Mitchell" userId="d2dbc226006af48a" providerId="LiveId" clId="{5BC15F02-805E-48D9-895C-36FC06BF2233}" dt="2019-10-11T14:58:37.825" v="8047" actId="20577"/>
          <ac:spMkLst>
            <pc:docMk/>
            <pc:sldMk cId="21753270" sldId="272"/>
            <ac:spMk id="3" creationId="{28A10524-A4AF-49AB-93C4-BEF55B10C2F2}"/>
          </ac:spMkLst>
        </pc:spChg>
        <pc:picChg chg="add mod">
          <ac:chgData name="William Mitchell" userId="d2dbc226006af48a" providerId="LiveId" clId="{5BC15F02-805E-48D9-895C-36FC06BF2233}" dt="2019-10-11T12:37:53.028" v="842" actId="14100"/>
          <ac:picMkLst>
            <pc:docMk/>
            <pc:sldMk cId="21753270" sldId="272"/>
            <ac:picMk id="4" creationId="{F1BF36BF-98FE-41B6-B8F9-FA12EBB63802}"/>
          </ac:picMkLst>
        </pc:picChg>
      </pc:sldChg>
      <pc:sldChg chg="addSp modSp add">
        <pc:chgData name="William Mitchell" userId="d2dbc226006af48a" providerId="LiveId" clId="{5BC15F02-805E-48D9-895C-36FC06BF2233}" dt="2019-10-11T14:59:04.614" v="8136" actId="207"/>
        <pc:sldMkLst>
          <pc:docMk/>
          <pc:sldMk cId="2193569413" sldId="273"/>
        </pc:sldMkLst>
        <pc:spChg chg="mod">
          <ac:chgData name="William Mitchell" userId="d2dbc226006af48a" providerId="LiveId" clId="{5BC15F02-805E-48D9-895C-36FC06BF2233}" dt="2019-10-11T12:48:00.027" v="1208" actId="1076"/>
          <ac:spMkLst>
            <pc:docMk/>
            <pc:sldMk cId="2193569413" sldId="273"/>
            <ac:spMk id="2" creationId="{8E9F308F-78AE-4A06-9CF4-1CB58B82BBA9}"/>
          </ac:spMkLst>
        </pc:spChg>
        <pc:spChg chg="mod">
          <ac:chgData name="William Mitchell" userId="d2dbc226006af48a" providerId="LiveId" clId="{5BC15F02-805E-48D9-895C-36FC06BF2233}" dt="2019-10-11T14:59:04.614" v="8136" actId="207"/>
          <ac:spMkLst>
            <pc:docMk/>
            <pc:sldMk cId="2193569413" sldId="273"/>
            <ac:spMk id="3" creationId="{BE71FEDC-BD2E-42A3-93C1-38EDD3463220}"/>
          </ac:spMkLst>
        </pc:spChg>
        <pc:picChg chg="add mod">
          <ac:chgData name="William Mitchell" userId="d2dbc226006af48a" providerId="LiveId" clId="{5BC15F02-805E-48D9-895C-36FC06BF2233}" dt="2019-10-11T12:55:00.523" v="1687" actId="1076"/>
          <ac:picMkLst>
            <pc:docMk/>
            <pc:sldMk cId="2193569413" sldId="273"/>
            <ac:picMk id="4" creationId="{A0D0C92F-19F9-4C8E-BC58-BD2CF6037E8F}"/>
          </ac:picMkLst>
        </pc:picChg>
      </pc:sldChg>
      <pc:sldChg chg="addSp delSp modSp add del">
        <pc:chgData name="William Mitchell" userId="d2dbc226006af48a" providerId="LiveId" clId="{5BC15F02-805E-48D9-895C-36FC06BF2233}" dt="2019-10-11T14:01:49.188" v="5736" actId="2696"/>
        <pc:sldMkLst>
          <pc:docMk/>
          <pc:sldMk cId="866219887" sldId="274"/>
        </pc:sldMkLst>
        <pc:spChg chg="mod">
          <ac:chgData name="William Mitchell" userId="d2dbc226006af48a" providerId="LiveId" clId="{5BC15F02-805E-48D9-895C-36FC06BF2233}" dt="2019-10-11T13:00:07.026" v="1742" actId="20577"/>
          <ac:spMkLst>
            <pc:docMk/>
            <pc:sldMk cId="866219887" sldId="274"/>
            <ac:spMk id="2" creationId="{7CCBAE22-8F80-4704-BAA7-8C399E29FC00}"/>
          </ac:spMkLst>
        </pc:spChg>
        <pc:spChg chg="del">
          <ac:chgData name="William Mitchell" userId="d2dbc226006af48a" providerId="LiveId" clId="{5BC15F02-805E-48D9-895C-36FC06BF2233}" dt="2019-10-11T12:47:10.510" v="1197"/>
          <ac:spMkLst>
            <pc:docMk/>
            <pc:sldMk cId="866219887" sldId="274"/>
            <ac:spMk id="3" creationId="{EA7B78D5-6FA3-4A4F-99A9-273A7CA99B08}"/>
          </ac:spMkLst>
        </pc:spChg>
        <pc:spChg chg="add mod">
          <ac:chgData name="William Mitchell" userId="d2dbc226006af48a" providerId="LiveId" clId="{5BC15F02-805E-48D9-895C-36FC06BF2233}" dt="2019-10-11T13:01:18.499" v="1786" actId="20577"/>
          <ac:spMkLst>
            <pc:docMk/>
            <pc:sldMk cId="866219887" sldId="274"/>
            <ac:spMk id="5" creationId="{642546D7-0C5C-4D77-ADE3-D4CC88943E73}"/>
          </ac:spMkLst>
        </pc:spChg>
        <pc:picChg chg="add del mod">
          <ac:chgData name="William Mitchell" userId="d2dbc226006af48a" providerId="LiveId" clId="{5BC15F02-805E-48D9-895C-36FC06BF2233}" dt="2019-10-11T13:00:35.274" v="1745"/>
          <ac:picMkLst>
            <pc:docMk/>
            <pc:sldMk cId="866219887" sldId="274"/>
            <ac:picMk id="4" creationId="{F99E9654-F549-4E5D-BCBE-9FB3105151BA}"/>
          </ac:picMkLst>
        </pc:picChg>
        <pc:picChg chg="add del">
          <ac:chgData name="William Mitchell" userId="d2dbc226006af48a" providerId="LiveId" clId="{5BC15F02-805E-48D9-895C-36FC06BF2233}" dt="2019-10-11T13:13:27.957" v="2240"/>
          <ac:picMkLst>
            <pc:docMk/>
            <pc:sldMk cId="866219887" sldId="274"/>
            <ac:picMk id="6" creationId="{377F2A82-6372-412B-8862-793F58CB58ED}"/>
          </ac:picMkLst>
        </pc:picChg>
      </pc:sldChg>
      <pc:sldChg chg="modSp add ord">
        <pc:chgData name="William Mitchell" userId="d2dbc226006af48a" providerId="LiveId" clId="{5BC15F02-805E-48D9-895C-36FC06BF2233}" dt="2019-10-11T14:54:53.667" v="8046" actId="207"/>
        <pc:sldMkLst>
          <pc:docMk/>
          <pc:sldMk cId="573133117" sldId="275"/>
        </pc:sldMkLst>
        <pc:spChg chg="mod">
          <ac:chgData name="William Mitchell" userId="d2dbc226006af48a" providerId="LiveId" clId="{5BC15F02-805E-48D9-895C-36FC06BF2233}" dt="2019-10-11T14:54:40.970" v="8041" actId="1076"/>
          <ac:spMkLst>
            <pc:docMk/>
            <pc:sldMk cId="573133117" sldId="275"/>
            <ac:spMk id="2" creationId="{630BD785-74B6-472E-A76F-172F2A464B35}"/>
          </ac:spMkLst>
        </pc:spChg>
        <pc:spChg chg="mod">
          <ac:chgData name="William Mitchell" userId="d2dbc226006af48a" providerId="LiveId" clId="{5BC15F02-805E-48D9-895C-36FC06BF2233}" dt="2019-10-11T14:54:53.667" v="8046" actId="207"/>
          <ac:spMkLst>
            <pc:docMk/>
            <pc:sldMk cId="573133117" sldId="275"/>
            <ac:spMk id="3" creationId="{AF3FB023-60DC-423A-832E-435E3B6DC986}"/>
          </ac:spMkLst>
        </pc:spChg>
      </pc:sldChg>
      <pc:sldChg chg="addSp delSp modSp add">
        <pc:chgData name="William Mitchell" userId="d2dbc226006af48a" providerId="LiveId" clId="{5BC15F02-805E-48D9-895C-36FC06BF2233}" dt="2019-10-11T15:00:57.497" v="8172" actId="20577"/>
        <pc:sldMkLst>
          <pc:docMk/>
          <pc:sldMk cId="85824558" sldId="276"/>
        </pc:sldMkLst>
        <pc:spChg chg="mod">
          <ac:chgData name="William Mitchell" userId="d2dbc226006af48a" providerId="LiveId" clId="{5BC15F02-805E-48D9-895C-36FC06BF2233}" dt="2019-10-11T15:00:57.497" v="8172" actId="20577"/>
          <ac:spMkLst>
            <pc:docMk/>
            <pc:sldMk cId="85824558" sldId="276"/>
            <ac:spMk id="2" creationId="{D8719D9B-045B-41B1-AD20-98E7F6630D4B}"/>
          </ac:spMkLst>
        </pc:spChg>
        <pc:spChg chg="add del mod">
          <ac:chgData name="William Mitchell" userId="d2dbc226006af48a" providerId="LiveId" clId="{5BC15F02-805E-48D9-895C-36FC06BF2233}" dt="2019-10-11T13:11:16.626" v="2225" actId="20577"/>
          <ac:spMkLst>
            <pc:docMk/>
            <pc:sldMk cId="85824558" sldId="276"/>
            <ac:spMk id="3" creationId="{577846EF-E1C6-409F-82CB-B094C7159DF9}"/>
          </ac:spMkLst>
        </pc:spChg>
        <pc:picChg chg="add del">
          <ac:chgData name="William Mitchell" userId="d2dbc226006af48a" providerId="LiveId" clId="{5BC15F02-805E-48D9-895C-36FC06BF2233}" dt="2019-10-11T13:00:39.795" v="1747"/>
          <ac:picMkLst>
            <pc:docMk/>
            <pc:sldMk cId="85824558" sldId="276"/>
            <ac:picMk id="4" creationId="{2486A3BB-1EC4-4875-9DF2-D8EBBAE1D237}"/>
          </ac:picMkLst>
        </pc:picChg>
        <pc:picChg chg="add del">
          <ac:chgData name="William Mitchell" userId="d2dbc226006af48a" providerId="LiveId" clId="{5BC15F02-805E-48D9-895C-36FC06BF2233}" dt="2019-10-11T13:01:12.069" v="1780"/>
          <ac:picMkLst>
            <pc:docMk/>
            <pc:sldMk cId="85824558" sldId="276"/>
            <ac:picMk id="5" creationId="{0F0B2CAB-C0B6-448E-A33E-DF8E3CEACC10}"/>
          </ac:picMkLst>
        </pc:picChg>
        <pc:picChg chg="add mod">
          <ac:chgData name="William Mitchell" userId="d2dbc226006af48a" providerId="LiveId" clId="{5BC15F02-805E-48D9-895C-36FC06BF2233}" dt="2019-10-11T13:11:31.458" v="2226" actId="14100"/>
          <ac:picMkLst>
            <pc:docMk/>
            <pc:sldMk cId="85824558" sldId="276"/>
            <ac:picMk id="6" creationId="{08C0CE59-8324-472E-ADE2-15B6CD4289D8}"/>
          </ac:picMkLst>
        </pc:picChg>
        <pc:picChg chg="add mod">
          <ac:chgData name="William Mitchell" userId="d2dbc226006af48a" providerId="LiveId" clId="{5BC15F02-805E-48D9-895C-36FC06BF2233}" dt="2019-10-11T13:13:48.153" v="2246" actId="1076"/>
          <ac:picMkLst>
            <pc:docMk/>
            <pc:sldMk cId="85824558" sldId="276"/>
            <ac:picMk id="7" creationId="{781AB79D-3C1D-4DEF-AE2C-0E4E31A7D5C9}"/>
          </ac:picMkLst>
        </pc:picChg>
      </pc:sldChg>
      <pc:sldChg chg="addSp delSp modSp add">
        <pc:chgData name="William Mitchell" userId="d2dbc226006af48a" providerId="LiveId" clId="{5BC15F02-805E-48D9-895C-36FC06BF2233}" dt="2019-10-11T13:15:16.579" v="2414" actId="207"/>
        <pc:sldMkLst>
          <pc:docMk/>
          <pc:sldMk cId="2547513708" sldId="277"/>
        </pc:sldMkLst>
        <pc:spChg chg="mod">
          <ac:chgData name="William Mitchell" userId="d2dbc226006af48a" providerId="LiveId" clId="{5BC15F02-805E-48D9-895C-36FC06BF2233}" dt="2019-10-11T13:15:16.579" v="2414" actId="207"/>
          <ac:spMkLst>
            <pc:docMk/>
            <pc:sldMk cId="2547513708" sldId="277"/>
            <ac:spMk id="2" creationId="{4D0447CE-25CB-43F2-B525-9159DBFC2F4C}"/>
          </ac:spMkLst>
        </pc:spChg>
        <pc:spChg chg="del mod">
          <ac:chgData name="William Mitchell" userId="d2dbc226006af48a" providerId="LiveId" clId="{5BC15F02-805E-48D9-895C-36FC06BF2233}" dt="2019-10-11T13:14:56.941" v="2399" actId="478"/>
          <ac:spMkLst>
            <pc:docMk/>
            <pc:sldMk cId="2547513708" sldId="277"/>
            <ac:spMk id="3" creationId="{4E2DB8FA-C378-402A-8339-ECEA2AD18B45}"/>
          </ac:spMkLst>
        </pc:spChg>
        <pc:spChg chg="add del mod">
          <ac:chgData name="William Mitchell" userId="d2dbc226006af48a" providerId="LiveId" clId="{5BC15F02-805E-48D9-895C-36FC06BF2233}" dt="2019-10-11T13:15:02.385" v="2400" actId="478"/>
          <ac:spMkLst>
            <pc:docMk/>
            <pc:sldMk cId="2547513708" sldId="277"/>
            <ac:spMk id="5" creationId="{846091BA-440D-4CF4-84E3-125C58D7A1BE}"/>
          </ac:spMkLst>
        </pc:spChg>
      </pc:sldChg>
      <pc:sldChg chg="modSp add">
        <pc:chgData name="William Mitchell" userId="d2dbc226006af48a" providerId="LiveId" clId="{5BC15F02-805E-48D9-895C-36FC06BF2233}" dt="2019-10-11T13:23:45.315" v="3048" actId="207"/>
        <pc:sldMkLst>
          <pc:docMk/>
          <pc:sldMk cId="1343027871" sldId="278"/>
        </pc:sldMkLst>
        <pc:spChg chg="mod">
          <ac:chgData name="William Mitchell" userId="d2dbc226006af48a" providerId="LiveId" clId="{5BC15F02-805E-48D9-895C-36FC06BF2233}" dt="2019-10-11T13:22:06.384" v="2849" actId="20577"/>
          <ac:spMkLst>
            <pc:docMk/>
            <pc:sldMk cId="1343027871" sldId="278"/>
            <ac:spMk id="2" creationId="{CC7086A9-224B-4CE2-950B-CC70A365C18F}"/>
          </ac:spMkLst>
        </pc:spChg>
        <pc:spChg chg="mod">
          <ac:chgData name="William Mitchell" userId="d2dbc226006af48a" providerId="LiveId" clId="{5BC15F02-805E-48D9-895C-36FC06BF2233}" dt="2019-10-11T13:23:45.315" v="3048" actId="207"/>
          <ac:spMkLst>
            <pc:docMk/>
            <pc:sldMk cId="1343027871" sldId="278"/>
            <ac:spMk id="3" creationId="{49059B93-9150-4EAB-9D7E-03BEEFD54502}"/>
          </ac:spMkLst>
        </pc:spChg>
      </pc:sldChg>
      <pc:sldChg chg="modSp add">
        <pc:chgData name="William Mitchell" userId="d2dbc226006af48a" providerId="LiveId" clId="{5BC15F02-805E-48D9-895C-36FC06BF2233}" dt="2019-10-11T13:45:27.917" v="4456" actId="20577"/>
        <pc:sldMkLst>
          <pc:docMk/>
          <pc:sldMk cId="1739484556" sldId="279"/>
        </pc:sldMkLst>
        <pc:spChg chg="mod">
          <ac:chgData name="William Mitchell" userId="d2dbc226006af48a" providerId="LiveId" clId="{5BC15F02-805E-48D9-895C-36FC06BF2233}" dt="2019-10-11T13:24:21.425" v="3057" actId="20577"/>
          <ac:spMkLst>
            <pc:docMk/>
            <pc:sldMk cId="1739484556" sldId="279"/>
            <ac:spMk id="2" creationId="{CC7086A9-224B-4CE2-950B-CC70A365C18F}"/>
          </ac:spMkLst>
        </pc:spChg>
        <pc:spChg chg="mod">
          <ac:chgData name="William Mitchell" userId="d2dbc226006af48a" providerId="LiveId" clId="{5BC15F02-805E-48D9-895C-36FC06BF2233}" dt="2019-10-11T13:45:27.917" v="4456" actId="20577"/>
          <ac:spMkLst>
            <pc:docMk/>
            <pc:sldMk cId="1739484556" sldId="279"/>
            <ac:spMk id="3" creationId="{49059B93-9150-4EAB-9D7E-03BEEFD54502}"/>
          </ac:spMkLst>
        </pc:spChg>
      </pc:sldChg>
      <pc:sldChg chg="modSp add">
        <pc:chgData name="William Mitchell" userId="d2dbc226006af48a" providerId="LiveId" clId="{5BC15F02-805E-48D9-895C-36FC06BF2233}" dt="2019-10-18T02:09:14.730" v="8221"/>
        <pc:sldMkLst>
          <pc:docMk/>
          <pc:sldMk cId="2118281234" sldId="280"/>
        </pc:sldMkLst>
        <pc:spChg chg="mod">
          <ac:chgData name="William Mitchell" userId="d2dbc226006af48a" providerId="LiveId" clId="{5BC15F02-805E-48D9-895C-36FC06BF2233}" dt="2019-10-18T02:09:14.730" v="8221"/>
          <ac:spMkLst>
            <pc:docMk/>
            <pc:sldMk cId="2118281234" sldId="280"/>
            <ac:spMk id="2" creationId="{CC7086A9-224B-4CE2-950B-CC70A365C18F}"/>
          </ac:spMkLst>
        </pc:spChg>
        <pc:spChg chg="mod">
          <ac:chgData name="William Mitchell" userId="d2dbc226006af48a" providerId="LiveId" clId="{5BC15F02-805E-48D9-895C-36FC06BF2233}" dt="2019-10-11T13:52:57.101" v="5148" actId="207"/>
          <ac:spMkLst>
            <pc:docMk/>
            <pc:sldMk cId="2118281234" sldId="280"/>
            <ac:spMk id="3" creationId="{49059B93-9150-4EAB-9D7E-03BEEFD54502}"/>
          </ac:spMkLst>
        </pc:spChg>
      </pc:sldChg>
      <pc:sldChg chg="modSp add">
        <pc:chgData name="William Mitchell" userId="d2dbc226006af48a" providerId="LiveId" clId="{5BC15F02-805E-48D9-895C-36FC06BF2233}" dt="2019-10-11T13:56:43.502" v="5412" actId="1076"/>
        <pc:sldMkLst>
          <pc:docMk/>
          <pc:sldMk cId="3675957377" sldId="281"/>
        </pc:sldMkLst>
        <pc:spChg chg="mod">
          <ac:chgData name="William Mitchell" userId="d2dbc226006af48a" providerId="LiveId" clId="{5BC15F02-805E-48D9-895C-36FC06BF2233}" dt="2019-10-11T13:56:41.214" v="5411" actId="1076"/>
          <ac:spMkLst>
            <pc:docMk/>
            <pc:sldMk cId="3675957377" sldId="281"/>
            <ac:spMk id="2" creationId="{F5E6F7D0-6B0F-4A68-A834-F2AA6F51A74B}"/>
          </ac:spMkLst>
        </pc:spChg>
        <pc:spChg chg="mod">
          <ac:chgData name="William Mitchell" userId="d2dbc226006af48a" providerId="LiveId" clId="{5BC15F02-805E-48D9-895C-36FC06BF2233}" dt="2019-10-11T13:56:43.502" v="5412" actId="1076"/>
          <ac:spMkLst>
            <pc:docMk/>
            <pc:sldMk cId="3675957377" sldId="281"/>
            <ac:spMk id="3" creationId="{589427C9-D19E-4F7E-8EFB-32358417894F}"/>
          </ac:spMkLst>
        </pc:spChg>
      </pc:sldChg>
      <pc:sldChg chg="modSp add">
        <pc:chgData name="William Mitchell" userId="d2dbc226006af48a" providerId="LiveId" clId="{5BC15F02-805E-48D9-895C-36FC06BF2233}" dt="2019-10-11T14:08:32.142" v="6049" actId="20577"/>
        <pc:sldMkLst>
          <pc:docMk/>
          <pc:sldMk cId="659974383" sldId="282"/>
        </pc:sldMkLst>
        <pc:spChg chg="mod">
          <ac:chgData name="William Mitchell" userId="d2dbc226006af48a" providerId="LiveId" clId="{5BC15F02-805E-48D9-895C-36FC06BF2233}" dt="2019-10-11T13:56:47.165" v="5413" actId="1076"/>
          <ac:spMkLst>
            <pc:docMk/>
            <pc:sldMk cId="659974383" sldId="282"/>
            <ac:spMk id="2" creationId="{E19A962E-36C2-4F85-AB91-CE8A0B87CA0C}"/>
          </ac:spMkLst>
        </pc:spChg>
        <pc:spChg chg="mod">
          <ac:chgData name="William Mitchell" userId="d2dbc226006af48a" providerId="LiveId" clId="{5BC15F02-805E-48D9-895C-36FC06BF2233}" dt="2019-10-11T14:08:32.142" v="6049" actId="20577"/>
          <ac:spMkLst>
            <pc:docMk/>
            <pc:sldMk cId="659974383" sldId="282"/>
            <ac:spMk id="3" creationId="{D9A7E197-42DD-4FB4-8C2A-695738736B51}"/>
          </ac:spMkLst>
        </pc:spChg>
      </pc:sldChg>
      <pc:sldChg chg="addSp delSp modSp add">
        <pc:chgData name="William Mitchell" userId="d2dbc226006af48a" providerId="LiveId" clId="{5BC15F02-805E-48D9-895C-36FC06BF2233}" dt="2019-10-11T14:09:07.236" v="6057" actId="1076"/>
        <pc:sldMkLst>
          <pc:docMk/>
          <pc:sldMk cId="2451332739" sldId="283"/>
        </pc:sldMkLst>
        <pc:spChg chg="add del mod">
          <ac:chgData name="William Mitchell" userId="d2dbc226006af48a" providerId="LiveId" clId="{5BC15F02-805E-48D9-895C-36FC06BF2233}" dt="2019-10-11T14:08:57.464" v="6052" actId="478"/>
          <ac:spMkLst>
            <pc:docMk/>
            <pc:sldMk cId="2451332739" sldId="283"/>
            <ac:spMk id="2" creationId="{5E1951AE-6405-4010-9AF7-039B5899E291}"/>
          </ac:spMkLst>
        </pc:spChg>
        <pc:picChg chg="add mod">
          <ac:chgData name="William Mitchell" userId="d2dbc226006af48a" providerId="LiveId" clId="{5BC15F02-805E-48D9-895C-36FC06BF2233}" dt="2019-10-11T14:09:07.236" v="6057" actId="1076"/>
          <ac:picMkLst>
            <pc:docMk/>
            <pc:sldMk cId="2451332739" sldId="283"/>
            <ac:picMk id="4" creationId="{D744ABE1-C1AB-4BB1-900D-9D532A72ED86}"/>
          </ac:picMkLst>
        </pc:picChg>
      </pc:sldChg>
      <pc:sldChg chg="addSp delSp modSp add">
        <pc:chgData name="William Mitchell" userId="d2dbc226006af48a" providerId="LiveId" clId="{5BC15F02-805E-48D9-895C-36FC06BF2233}" dt="2019-10-11T14:11:16.485" v="6088" actId="1076"/>
        <pc:sldMkLst>
          <pc:docMk/>
          <pc:sldMk cId="1965239381" sldId="284"/>
        </pc:sldMkLst>
        <pc:spChg chg="del">
          <ac:chgData name="William Mitchell" userId="d2dbc226006af48a" providerId="LiveId" clId="{5BC15F02-805E-48D9-895C-36FC06BF2233}" dt="2019-10-11T14:10:26.238" v="6060" actId="478"/>
          <ac:spMkLst>
            <pc:docMk/>
            <pc:sldMk cId="1965239381" sldId="284"/>
            <ac:spMk id="2" creationId="{F7D89B9D-CABD-4D9E-9280-CCBFAB627860}"/>
          </ac:spMkLst>
        </pc:spChg>
        <pc:spChg chg="del">
          <ac:chgData name="William Mitchell" userId="d2dbc226006af48a" providerId="LiveId" clId="{5BC15F02-805E-48D9-895C-36FC06BF2233}" dt="2019-10-11T14:10:22.557" v="6059"/>
          <ac:spMkLst>
            <pc:docMk/>
            <pc:sldMk cId="1965239381" sldId="284"/>
            <ac:spMk id="3" creationId="{54191DC2-6373-4B42-A853-23E35D1E3A0F}"/>
          </ac:spMkLst>
        </pc:spChg>
        <pc:spChg chg="add del mod">
          <ac:chgData name="William Mitchell" userId="d2dbc226006af48a" providerId="LiveId" clId="{5BC15F02-805E-48D9-895C-36FC06BF2233}" dt="2019-10-11T14:11:09.635" v="6086" actId="478"/>
          <ac:spMkLst>
            <pc:docMk/>
            <pc:sldMk cId="1965239381" sldId="284"/>
            <ac:spMk id="5" creationId="{7D1AF067-B7B2-4F4A-B59D-93554F5FF9CC}"/>
          </ac:spMkLst>
        </pc:spChg>
        <pc:spChg chg="add del mod">
          <ac:chgData name="William Mitchell" userId="d2dbc226006af48a" providerId="LiveId" clId="{5BC15F02-805E-48D9-895C-36FC06BF2233}" dt="2019-10-11T14:11:11.212" v="6087" actId="478"/>
          <ac:spMkLst>
            <pc:docMk/>
            <pc:sldMk cId="1965239381" sldId="284"/>
            <ac:spMk id="7" creationId="{DA92403F-8281-4825-9CDD-421F927FC471}"/>
          </ac:spMkLst>
        </pc:spChg>
        <pc:picChg chg="add mod">
          <ac:chgData name="William Mitchell" userId="d2dbc226006af48a" providerId="LiveId" clId="{5BC15F02-805E-48D9-895C-36FC06BF2233}" dt="2019-10-11T14:11:16.485" v="6088" actId="1076"/>
          <ac:picMkLst>
            <pc:docMk/>
            <pc:sldMk cId="1965239381" sldId="284"/>
            <ac:picMk id="4" creationId="{1AF7F43D-B75D-4F60-9A00-A194A9BA6AEC}"/>
          </ac:picMkLst>
        </pc:picChg>
      </pc:sldChg>
      <pc:sldChg chg="addSp delSp modSp add">
        <pc:chgData name="William Mitchell" userId="d2dbc226006af48a" providerId="LiveId" clId="{5BC15F02-805E-48D9-895C-36FC06BF2233}" dt="2019-10-11T14:12:22.461" v="6095" actId="1076"/>
        <pc:sldMkLst>
          <pc:docMk/>
          <pc:sldMk cId="4261826337" sldId="285"/>
        </pc:sldMkLst>
        <pc:spChg chg="del">
          <ac:chgData name="William Mitchell" userId="d2dbc226006af48a" providerId="LiveId" clId="{5BC15F02-805E-48D9-895C-36FC06BF2233}" dt="2019-10-11T14:12:11.790" v="6091" actId="478"/>
          <ac:spMkLst>
            <pc:docMk/>
            <pc:sldMk cId="4261826337" sldId="285"/>
            <ac:spMk id="2" creationId="{DE18CD83-9FEA-4D29-9ABB-6B865EE14004}"/>
          </ac:spMkLst>
        </pc:spChg>
        <pc:spChg chg="del">
          <ac:chgData name="William Mitchell" userId="d2dbc226006af48a" providerId="LiveId" clId="{5BC15F02-805E-48D9-895C-36FC06BF2233}" dt="2019-10-11T14:12:07.645" v="6090"/>
          <ac:spMkLst>
            <pc:docMk/>
            <pc:sldMk cId="4261826337" sldId="285"/>
            <ac:spMk id="3" creationId="{1DF26CA6-A14B-4856-9AA7-B447E1A0F6D1}"/>
          </ac:spMkLst>
        </pc:spChg>
        <pc:picChg chg="add mod">
          <ac:chgData name="William Mitchell" userId="d2dbc226006af48a" providerId="LiveId" clId="{5BC15F02-805E-48D9-895C-36FC06BF2233}" dt="2019-10-11T14:12:22.461" v="6095" actId="1076"/>
          <ac:picMkLst>
            <pc:docMk/>
            <pc:sldMk cId="4261826337" sldId="285"/>
            <ac:picMk id="4" creationId="{0282C721-2086-454D-B5F0-85DADDB2B893}"/>
          </ac:picMkLst>
        </pc:picChg>
      </pc:sldChg>
      <pc:sldChg chg="addSp delSp modSp add modAnim">
        <pc:chgData name="William Mitchell" userId="d2dbc226006af48a" providerId="LiveId" clId="{5BC15F02-805E-48D9-895C-36FC06BF2233}" dt="2019-10-11T15:38:47.482" v="8178"/>
        <pc:sldMkLst>
          <pc:docMk/>
          <pc:sldMk cId="3694918078" sldId="286"/>
        </pc:sldMkLst>
        <pc:spChg chg="del">
          <ac:chgData name="William Mitchell" userId="d2dbc226006af48a" providerId="LiveId" clId="{5BC15F02-805E-48D9-895C-36FC06BF2233}" dt="2019-10-11T14:24:23.615" v="6631" actId="478"/>
          <ac:spMkLst>
            <pc:docMk/>
            <pc:sldMk cId="3694918078" sldId="286"/>
            <ac:spMk id="2" creationId="{326B809E-4B94-40ED-A1DC-BBAA36108E11}"/>
          </ac:spMkLst>
        </pc:spChg>
        <pc:spChg chg="del">
          <ac:chgData name="William Mitchell" userId="d2dbc226006af48a" providerId="LiveId" clId="{5BC15F02-805E-48D9-895C-36FC06BF2233}" dt="2019-10-11T14:24:24.253" v="6632" actId="478"/>
          <ac:spMkLst>
            <pc:docMk/>
            <pc:sldMk cId="3694918078" sldId="286"/>
            <ac:spMk id="3" creationId="{88A8404A-30F2-495F-84C5-BA707DD4AC9C}"/>
          </ac:spMkLst>
        </pc:spChg>
        <pc:picChg chg="add mod">
          <ac:chgData name="William Mitchell" userId="d2dbc226006af48a" providerId="LiveId" clId="{5BC15F02-805E-48D9-895C-36FC06BF2233}" dt="2019-10-11T14:25:01.627" v="6637" actId="1076"/>
          <ac:picMkLst>
            <pc:docMk/>
            <pc:sldMk cId="3694918078" sldId="286"/>
            <ac:picMk id="4" creationId="{D08A05F6-1E1C-4A85-9B31-565BE1C62920}"/>
          </ac:picMkLst>
        </pc:picChg>
        <pc:picChg chg="add mod">
          <ac:chgData name="William Mitchell" userId="d2dbc226006af48a" providerId="LiveId" clId="{5BC15F02-805E-48D9-895C-36FC06BF2233}" dt="2019-10-11T14:27:00.123" v="6642" actId="1076"/>
          <ac:picMkLst>
            <pc:docMk/>
            <pc:sldMk cId="3694918078" sldId="286"/>
            <ac:picMk id="6" creationId="{7E0EB366-8E40-4238-83D6-5C19953A1440}"/>
          </ac:picMkLst>
        </pc:picChg>
        <pc:picChg chg="add mod">
          <ac:chgData name="William Mitchell" userId="d2dbc226006af48a" providerId="LiveId" clId="{5BC15F02-805E-48D9-895C-36FC06BF2233}" dt="2019-10-11T14:27:57.108" v="6646" actId="1076"/>
          <ac:picMkLst>
            <pc:docMk/>
            <pc:sldMk cId="3694918078" sldId="286"/>
            <ac:picMk id="7" creationId="{C4A09A0D-9E6A-4E5C-A75C-260596A9BE37}"/>
          </ac:picMkLst>
        </pc:picChg>
      </pc:sldChg>
      <pc:sldChg chg="addSp delSp modSp add ord">
        <pc:chgData name="William Mitchell" userId="d2dbc226006af48a" providerId="LiveId" clId="{5BC15F02-805E-48D9-895C-36FC06BF2233}" dt="2019-10-11T14:33:09.320" v="6831" actId="404"/>
        <pc:sldMkLst>
          <pc:docMk/>
          <pc:sldMk cId="4252522627" sldId="287"/>
        </pc:sldMkLst>
        <pc:spChg chg="mod">
          <ac:chgData name="William Mitchell" userId="d2dbc226006af48a" providerId="LiveId" clId="{5BC15F02-805E-48D9-895C-36FC06BF2233}" dt="2019-10-11T14:30:25.060" v="6684" actId="1076"/>
          <ac:spMkLst>
            <pc:docMk/>
            <pc:sldMk cId="4252522627" sldId="287"/>
            <ac:spMk id="2" creationId="{198C8EDA-5FF3-4825-A051-AB9D57D98DBA}"/>
          </ac:spMkLst>
        </pc:spChg>
        <pc:spChg chg="mod">
          <ac:chgData name="William Mitchell" userId="d2dbc226006af48a" providerId="LiveId" clId="{5BC15F02-805E-48D9-895C-36FC06BF2233}" dt="2019-10-11T14:33:00.945" v="6825" actId="403"/>
          <ac:spMkLst>
            <pc:docMk/>
            <pc:sldMk cId="4252522627" sldId="287"/>
            <ac:spMk id="3" creationId="{677DA794-48D2-4789-9A33-26CDB6692BBB}"/>
          </ac:spMkLst>
        </pc:spChg>
        <pc:spChg chg="add del mod">
          <ac:chgData name="William Mitchell" userId="d2dbc226006af48a" providerId="LiveId" clId="{5BC15F02-805E-48D9-895C-36FC06BF2233}" dt="2019-10-11T14:33:09.320" v="6831" actId="404"/>
          <ac:spMkLst>
            <pc:docMk/>
            <pc:sldMk cId="4252522627" sldId="287"/>
            <ac:spMk id="4" creationId="{8448186B-8BF4-48CE-AD2D-B7F860C8C829}"/>
          </ac:spMkLst>
        </pc:spChg>
      </pc:sldChg>
      <pc:sldChg chg="addSp delSp modSp add setBg">
        <pc:chgData name="William Mitchell" userId="d2dbc226006af48a" providerId="LiveId" clId="{5BC15F02-805E-48D9-895C-36FC06BF2233}" dt="2019-10-11T15:42:41.056" v="8198" actId="207"/>
        <pc:sldMkLst>
          <pc:docMk/>
          <pc:sldMk cId="3560382359" sldId="288"/>
        </pc:sldMkLst>
        <pc:spChg chg="del mod">
          <ac:chgData name="William Mitchell" userId="d2dbc226006af48a" providerId="LiveId" clId="{5BC15F02-805E-48D9-895C-36FC06BF2233}" dt="2019-10-11T14:48:18.585" v="7926" actId="478"/>
          <ac:spMkLst>
            <pc:docMk/>
            <pc:sldMk cId="3560382359" sldId="288"/>
            <ac:spMk id="2" creationId="{9BE40427-2995-4989-9E21-24C2A738C119}"/>
          </ac:spMkLst>
        </pc:spChg>
        <pc:spChg chg="del mod">
          <ac:chgData name="William Mitchell" userId="d2dbc226006af48a" providerId="LiveId" clId="{5BC15F02-805E-48D9-895C-36FC06BF2233}" dt="2019-10-11T14:48:15.594" v="7925" actId="478"/>
          <ac:spMkLst>
            <pc:docMk/>
            <pc:sldMk cId="3560382359" sldId="288"/>
            <ac:spMk id="3" creationId="{D3D9E788-9095-4EC0-9CF9-5C91D8BC653E}"/>
          </ac:spMkLst>
        </pc:spChg>
        <pc:graphicFrameChg chg="add mod modGraphic">
          <ac:chgData name="William Mitchell" userId="d2dbc226006af48a" providerId="LiveId" clId="{5BC15F02-805E-48D9-895C-36FC06BF2233}" dt="2019-10-11T15:42:41.056" v="8198" actId="207"/>
          <ac:graphicFrameMkLst>
            <pc:docMk/>
            <pc:sldMk cId="3560382359" sldId="288"/>
            <ac:graphicFrameMk id="4" creationId="{38AB780B-0AF1-4ECC-85B2-BDD7876241D5}"/>
          </ac:graphicFrameMkLst>
        </pc:graphicFrameChg>
        <pc:graphicFrameChg chg="add del mod modGraphic">
          <ac:chgData name="William Mitchell" userId="d2dbc226006af48a" providerId="LiveId" clId="{5BC15F02-805E-48D9-895C-36FC06BF2233}" dt="2019-10-11T14:50:14.702" v="7946" actId="478"/>
          <ac:graphicFrameMkLst>
            <pc:docMk/>
            <pc:sldMk cId="3560382359" sldId="288"/>
            <ac:graphicFrameMk id="5" creationId="{B720A812-9F52-48DD-BB9B-4F284660AA96}"/>
          </ac:graphicFrameMkLst>
        </pc:graphicFrameChg>
        <pc:graphicFrameChg chg="add del mod modGraphic">
          <ac:chgData name="William Mitchell" userId="d2dbc226006af48a" providerId="LiveId" clId="{5BC15F02-805E-48D9-895C-36FC06BF2233}" dt="2019-10-11T14:50:09.014" v="7944" actId="478"/>
          <ac:graphicFrameMkLst>
            <pc:docMk/>
            <pc:sldMk cId="3560382359" sldId="288"/>
            <ac:graphicFrameMk id="6" creationId="{645F295B-C6DF-4EC5-A966-AF9C933B4CEE}"/>
          </ac:graphicFrameMkLst>
        </pc:graphicFrame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10/18/2019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5631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10/18/2019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00713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10/18/2019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80296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10/18/2019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042691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10/18/2019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42749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10/18/2019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879488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10/18/2019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806473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E833E-1B6D-415F-AD29-75AE8C43BD0D}" type="datetime1">
              <a:rPr lang="en-US" smtClean="0"/>
              <a:t>10/18/2019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736556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2596F-08A7-4B70-989A-F2B1CF31E66B}" type="datetime1">
              <a:rPr lang="en-US" smtClean="0"/>
              <a:t>10/18/2019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07760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10/18/2019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39458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10/18/2019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29710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10/18/2019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35696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10/18/2019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37363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10/18/2019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63828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10/18/2019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15187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10/18/2019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83396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10/18/2019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18350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10/18/2019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842005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6" r:id="rId11"/>
    <p:sldLayoutId id="2147483680" r:id="rId12"/>
    <p:sldLayoutId id="2147483681" r:id="rId13"/>
    <p:sldLayoutId id="2147483682" r:id="rId14"/>
    <p:sldLayoutId id="2147483683" r:id="rId15"/>
    <p:sldLayoutId id="2147483684" r:id="rId16"/>
    <p:sldLayoutId id="2147483685" r:id="rId17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39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9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7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5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5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7" Type="http://schemas.microsoft.com/office/2007/relationships/hdphoto" Target="../media/hdphoto6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microsoft.com/office/2007/relationships/hdphoto" Target="../media/hdphoto5.wdp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microsoft.com/office/2007/relationships/hdphoto" Target="../media/hdphoto8.wdp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clock, umbrella&#10;&#10;Description automatically generated">
            <a:extLst>
              <a:ext uri="{FF2B5EF4-FFF2-40B4-BE49-F238E27FC236}">
                <a16:creationId xmlns:a16="http://schemas.microsoft.com/office/drawing/2014/main" id="{67459D05-17A6-41F2-A96C-2DE6F46EE00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 t="5619" b="1011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204953F-4021-4ABF-A27C-C7BC2BB473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>
            <a:normAutofit/>
          </a:bodyPr>
          <a:lstStyle/>
          <a:p>
            <a:r>
              <a:rPr lang="en-US" dirty="0"/>
              <a:t>Age, Animation, &amp; Similarity	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89D994A-B024-4A80-9C7C-8453C23D65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>
            <a:normAutofit/>
          </a:bodyPr>
          <a:lstStyle/>
          <a:p>
            <a:r>
              <a:rPr lang="en-US"/>
              <a:t>An Educational Odyssey</a:t>
            </a:r>
          </a:p>
        </p:txBody>
      </p:sp>
    </p:spTree>
    <p:extLst>
      <p:ext uri="{BB962C8B-B14F-4D97-AF65-F5344CB8AC3E}">
        <p14:creationId xmlns:p14="http://schemas.microsoft.com/office/powerpoint/2010/main" val="18841961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5C564E-F1B0-466B-BF24-B3D42B08BF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0"/>
            <a:ext cx="10353762" cy="1257300"/>
          </a:xfrm>
        </p:spPr>
        <p:txBody>
          <a:bodyPr/>
          <a:lstStyle/>
          <a:p>
            <a:r>
              <a:rPr lang="en-US" dirty="0"/>
              <a:t>fMRI: Results</a:t>
            </a:r>
          </a:p>
        </p:txBody>
      </p:sp>
      <p:pic>
        <p:nvPicPr>
          <p:cNvPr id="6" name="Picture 5" descr="A picture containing indoor, photo, sitting, table&#10;&#10;Description automatically generated">
            <a:extLst>
              <a:ext uri="{FF2B5EF4-FFF2-40B4-BE49-F238E27FC236}">
                <a16:creationId xmlns:a16="http://schemas.microsoft.com/office/drawing/2014/main" id="{A57D8627-A71F-4E05-86F6-8BD959AE8A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356" b="100000" l="3245" r="98230">
                        <a14:foregroundMark x1="91445" y1="56262" x2="89381" y2="65408"/>
                        <a14:foregroundMark x1="92920" y1="57058" x2="92330" y2="63022"/>
                        <a14:foregroundMark x1="93510" y1="55467" x2="94395" y2="61233"/>
                        <a14:foregroundMark x1="94395" y1="53678" x2="95280" y2="59642"/>
                        <a14:foregroundMark x1="95280" y1="59642" x2="94395" y2="642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2160" y="1257296"/>
            <a:ext cx="2751735" cy="4082959"/>
          </a:xfrm>
          <a:prstGeom prst="rect">
            <a:avLst/>
          </a:prstGeom>
        </p:spPr>
      </p:pic>
      <p:pic>
        <p:nvPicPr>
          <p:cNvPr id="8" name="Picture 7" descr="A close up of a clock&#10;&#10;Description automatically generated">
            <a:extLst>
              <a:ext uri="{FF2B5EF4-FFF2-40B4-BE49-F238E27FC236}">
                <a16:creationId xmlns:a16="http://schemas.microsoft.com/office/drawing/2014/main" id="{903AB656-2733-4679-BA6F-F8AEE384AF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490" b="97571" l="3488" r="9854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056" y="1257298"/>
            <a:ext cx="2843194" cy="4082959"/>
          </a:xfrm>
          <a:prstGeom prst="rect">
            <a:avLst/>
          </a:prstGeom>
        </p:spPr>
      </p:pic>
      <p:pic>
        <p:nvPicPr>
          <p:cNvPr id="10" name="Picture 9" descr="A picture containing black, sitting, white, standing&#10;&#10;Description automatically generated">
            <a:extLst>
              <a:ext uri="{FF2B5EF4-FFF2-40B4-BE49-F238E27FC236}">
                <a16:creationId xmlns:a16="http://schemas.microsoft.com/office/drawing/2014/main" id="{AAD59961-001A-4ADB-8DF3-4432FA47C75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6814" b="100000" l="3113" r="96109">
                        <a14:foregroundMark x1="84825" y1="71142" x2="87549" y2="78958"/>
                        <a14:foregroundMark x1="87160" y1="78958" x2="84630" y2="83166"/>
                        <a14:foregroundMark x1="76265" y1="87976" x2="83852" y2="8597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7829" y="1257297"/>
            <a:ext cx="4205694" cy="4082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523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FF847E-DC33-4229-A62E-77BAEF425C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112295"/>
            <a:ext cx="10353762" cy="1257300"/>
          </a:xfrm>
        </p:spPr>
        <p:txBody>
          <a:bodyPr/>
          <a:lstStyle/>
          <a:p>
            <a:r>
              <a:rPr lang="en-US" dirty="0"/>
              <a:t>fMRI: Software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A10524-A4AF-49AB-93C4-BEF55B10C2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3" y="1369595"/>
            <a:ext cx="10812985" cy="5063289"/>
          </a:xfrm>
        </p:spPr>
        <p:txBody>
          <a:bodyPr>
            <a:normAutofit/>
          </a:bodyPr>
          <a:lstStyle/>
          <a:p>
            <a:r>
              <a:rPr lang="en-US" sz="2800" dirty="0"/>
              <a:t>Plenty of options!</a:t>
            </a:r>
          </a:p>
          <a:p>
            <a:r>
              <a:rPr lang="en-US" sz="2800" dirty="0"/>
              <a:t>I’m familiar with </a:t>
            </a:r>
            <a:r>
              <a:rPr lang="en-US" sz="2800" dirty="0">
                <a:solidFill>
                  <a:srgbClr val="FFFF00"/>
                </a:solidFill>
              </a:rPr>
              <a:t>FSL</a:t>
            </a:r>
          </a:p>
          <a:p>
            <a:pPr lvl="1"/>
            <a:r>
              <a:rPr lang="en-US" sz="2400" dirty="0">
                <a:solidFill>
                  <a:schemeClr val="tx1"/>
                </a:solidFill>
              </a:rPr>
              <a:t>FSL has a number of tools that are really important for us to make sense of this data:</a:t>
            </a:r>
          </a:p>
          <a:p>
            <a:pPr lvl="2"/>
            <a:r>
              <a:rPr lang="en-US" sz="2000" dirty="0">
                <a:solidFill>
                  <a:schemeClr val="tx1"/>
                </a:solidFill>
              </a:rPr>
              <a:t>Brain Extraction Tool (BET)</a:t>
            </a:r>
          </a:p>
          <a:p>
            <a:pPr lvl="2"/>
            <a:r>
              <a:rPr lang="en-US" sz="2000" dirty="0">
                <a:solidFill>
                  <a:schemeClr val="tx1"/>
                </a:solidFill>
              </a:rPr>
              <a:t>FEAT</a:t>
            </a:r>
          </a:p>
          <a:p>
            <a:pPr lvl="2"/>
            <a:r>
              <a:rPr lang="en-US" sz="2000" dirty="0">
                <a:solidFill>
                  <a:schemeClr val="tx1"/>
                </a:solidFill>
              </a:rPr>
              <a:t>FAST</a:t>
            </a:r>
          </a:p>
          <a:p>
            <a:pPr lvl="2"/>
            <a:r>
              <a:rPr lang="en-US" sz="2000" dirty="0">
                <a:solidFill>
                  <a:schemeClr val="tx1"/>
                </a:solidFill>
              </a:rPr>
              <a:t>FLIRT</a:t>
            </a:r>
            <a:endParaRPr lang="en-US" dirty="0">
              <a:solidFill>
                <a:schemeClr val="tx1"/>
              </a:solidFill>
            </a:endParaRPr>
          </a:p>
          <a:p>
            <a:pPr lvl="2"/>
            <a:endParaRPr lang="en-US" dirty="0">
              <a:solidFill>
                <a:schemeClr val="tx1"/>
              </a:solidFill>
            </a:endParaRPr>
          </a:p>
          <a:p>
            <a:pPr lvl="1"/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BF36BF-98FE-41B6-B8F9-FA12EBB638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782" y="3637996"/>
            <a:ext cx="3510424" cy="2612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3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9F308F-78AE-4A06-9CF4-1CB58B82BB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0"/>
            <a:ext cx="10353762" cy="1257300"/>
          </a:xfrm>
        </p:spPr>
        <p:txBody>
          <a:bodyPr/>
          <a:lstStyle/>
          <a:p>
            <a:r>
              <a:rPr lang="en-US" dirty="0"/>
              <a:t>FSL: BET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71FEDC-BD2E-42A3-93C1-38EDD34632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2564" y="1257300"/>
            <a:ext cx="10353762" cy="3714749"/>
          </a:xfrm>
        </p:spPr>
        <p:txBody>
          <a:bodyPr/>
          <a:lstStyle/>
          <a:p>
            <a:r>
              <a:rPr lang="en-US" dirty="0"/>
              <a:t>Anatomical tool</a:t>
            </a:r>
          </a:p>
          <a:p>
            <a:r>
              <a:rPr lang="en-US" dirty="0"/>
              <a:t>BET essentially just removes all of the stuff that we DEFINITELY don’t want.</a:t>
            </a:r>
          </a:p>
          <a:p>
            <a:pPr lvl="1"/>
            <a:r>
              <a:rPr lang="en-US" dirty="0"/>
              <a:t>Skull, non-Brain related tissue, spinal cord, etc.</a:t>
            </a:r>
          </a:p>
          <a:p>
            <a:r>
              <a:rPr lang="en-US" dirty="0"/>
              <a:t>Perhaps most important is </a:t>
            </a:r>
            <a:r>
              <a:rPr lang="en-US" dirty="0">
                <a:solidFill>
                  <a:srgbClr val="FFFF00"/>
                </a:solidFill>
              </a:rPr>
              <a:t>Visual Inspection</a:t>
            </a:r>
            <a:r>
              <a:rPr lang="en-US" dirty="0"/>
              <a:t>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D0C92F-19F9-4C8E-BC58-BD2CF6037E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1776" y="3204661"/>
            <a:ext cx="6648447" cy="3534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569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19D9B-045B-41B1-AD20-98E7F6630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6" y="0"/>
            <a:ext cx="10353762" cy="1257300"/>
          </a:xfrm>
        </p:spPr>
        <p:txBody>
          <a:bodyPr/>
          <a:lstStyle/>
          <a:p>
            <a:r>
              <a:rPr lang="en-US" dirty="0"/>
              <a:t>FSL: Fast, Flirt, &amp; Feat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7846EF-E1C6-409F-82CB-B094C7159D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6" y="1257300"/>
            <a:ext cx="10353762" cy="3714749"/>
          </a:xfrm>
        </p:spPr>
        <p:txBody>
          <a:bodyPr/>
          <a:lstStyle/>
          <a:p>
            <a:r>
              <a:rPr lang="en-US" dirty="0"/>
              <a:t>FAST: Program that segments an anatomical brain image into grey matter, white matter, and CSF</a:t>
            </a:r>
          </a:p>
          <a:p>
            <a:pPr lvl="1"/>
            <a:r>
              <a:rPr lang="en-US" dirty="0"/>
              <a:t>The anatomical image not captured at the same time as the functional image </a:t>
            </a:r>
          </a:p>
          <a:p>
            <a:r>
              <a:rPr lang="en-US" dirty="0"/>
              <a:t>FLIRT: Program that allows us to realign the anatomical images into the functional space.</a:t>
            </a:r>
          </a:p>
          <a:p>
            <a:pPr lvl="1"/>
            <a:r>
              <a:rPr lang="en-US" dirty="0"/>
              <a:t>We can standardize our images using the MNI152 template with FLIRT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C0CE59-8324-472E-ADE2-15B6CD4289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200" b="91974" l="3516" r="96591">
                        <a14:foregroundMark x1="4723" y1="4447" x2="95135" y2="89479"/>
                        <a14:foregroundMark x1="94744" y1="4447" x2="4332" y2="89805"/>
                        <a14:foregroundMark x1="49112" y1="5423" x2="50142" y2="88232"/>
                        <a14:foregroundMark x1="4545" y1="22668" x2="88352" y2="25163"/>
                        <a14:foregroundMark x1="9268" y1="6996" x2="89382" y2="9165"/>
                        <a14:foregroundMark x1="69886" y1="34870" x2="54865" y2="12907"/>
                        <a14:foregroundMark x1="89808" y1="29230" x2="89382" y2="14479"/>
                        <a14:foregroundMark x1="4936" y1="66269" x2="76243" y2="68764"/>
                        <a14:foregroundMark x1="10902" y1="86334" x2="87962" y2="85412"/>
                        <a14:foregroundMark x1="78089" y1="76302" x2="90199" y2="62527"/>
                        <a14:foregroundMark x1="92259" y1="77278" x2="90199" y2="6187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7854" y="4021463"/>
            <a:ext cx="4168023" cy="27293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81AB79D-3C1D-4DEF-AE2C-0E4E31A7D5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299" b="98438" l="2968" r="97361">
                        <a14:foregroundMark x1="42810" y1="19965" x2="55343" y2="73090"/>
                        <a14:foregroundMark x1="65237" y1="48264" x2="67876" y2="49132"/>
                        <a14:foregroundMark x1="65237" y1="52604" x2="68008" y2="52083"/>
                        <a14:foregroundMark x1="31069" y1="47049" x2="31201" y2="53472"/>
                        <a14:foregroundMark x1="7982" y1="22917" x2="19657" y2="75174"/>
                        <a14:foregroundMark x1="8311" y1="91493" x2="19327" y2="92882"/>
                        <a14:foregroundMark x1="26055" y1="89757" x2="26055" y2="89757"/>
                        <a14:foregroundMark x1="25726" y1="89757" x2="25726" y2="89757"/>
                        <a14:foregroundMark x1="25726" y1="90278" x2="29749" y2="98438"/>
                        <a14:foregroundMark x1="41953" y1="92014" x2="56266" y2="92882"/>
                        <a14:foregroundMark x1="78232" y1="92882" x2="92084" y2="9322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90677" y="4307797"/>
            <a:ext cx="5676257" cy="2156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24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447CE-25CB-43F2-B525-9159DBFC2F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5861538"/>
          </a:xfrm>
        </p:spPr>
        <p:txBody>
          <a:bodyPr>
            <a:normAutofit/>
          </a:bodyPr>
          <a:lstStyle/>
          <a:p>
            <a:r>
              <a:rPr lang="en-US" sz="7200" dirty="0">
                <a:solidFill>
                  <a:srgbClr val="FFFF00"/>
                </a:solidFill>
              </a:rPr>
              <a:t>Now that we have our scans, we’re kind of ready to do something with them!</a:t>
            </a:r>
          </a:p>
        </p:txBody>
      </p:sp>
    </p:spTree>
    <p:extLst>
      <p:ext uri="{BB962C8B-B14F-4D97-AF65-F5344CB8AC3E}">
        <p14:creationId xmlns:p14="http://schemas.microsoft.com/office/powerpoint/2010/main" val="2547513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nalyze Icons - Download Free Vector Icons | Noun Project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3239" y="4405745"/>
            <a:ext cx="1135710" cy="1135710"/>
          </a:xfrm>
          <a:prstGeom prst="rect">
            <a:avLst/>
          </a:prstGeom>
          <a:scene3d>
            <a:camera prst="orthographicFront">
              <a:rot lat="21599983" lon="10799994" rev="1200033"/>
            </a:camera>
            <a:lightRig rig="threePt" dir="t"/>
          </a:scene3d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C7086A9-224B-4CE2-950B-CC70A365C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0"/>
            <a:ext cx="10353762" cy="1257300"/>
          </a:xfrm>
        </p:spPr>
        <p:txBody>
          <a:bodyPr/>
          <a:lstStyle/>
          <a:p>
            <a:r>
              <a:rPr lang="en-US" dirty="0"/>
              <a:t>fMRI-Related Analyses : Univariate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059B93-9150-4EAB-9D7E-03BEEFD545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8577" y="1128280"/>
            <a:ext cx="11310289" cy="4620628"/>
          </a:xfrm>
        </p:spPr>
        <p:txBody>
          <a:bodyPr/>
          <a:lstStyle/>
          <a:p>
            <a:r>
              <a:rPr lang="en-US" dirty="0"/>
              <a:t>Dependent Measure: </a:t>
            </a:r>
            <a:r>
              <a:rPr lang="en-US" dirty="0">
                <a:solidFill>
                  <a:srgbClr val="FFFF00"/>
                </a:solidFill>
              </a:rPr>
              <a:t>BOLD Signal Magnitude</a:t>
            </a:r>
          </a:p>
          <a:p>
            <a:r>
              <a:rPr lang="en-US" dirty="0"/>
              <a:t>Question: “Does activation magnitude in [Area X] differ between [Condition A] and [Condition B]?”</a:t>
            </a:r>
          </a:p>
          <a:p>
            <a:r>
              <a:rPr lang="en-US" dirty="0">
                <a:solidFill>
                  <a:srgbClr val="FFFF00"/>
                </a:solidFill>
              </a:rPr>
              <a:t>Mass-Univariate Analysis </a:t>
            </a:r>
            <a:r>
              <a:rPr lang="en-US" dirty="0"/>
              <a:t>– Univariate Analysis run simultaneously across every voxel in the brain.</a:t>
            </a:r>
          </a:p>
          <a:p>
            <a:r>
              <a:rPr lang="en-US" dirty="0"/>
              <a:t>So what’s the problem?</a:t>
            </a:r>
          </a:p>
          <a:p>
            <a:pPr lvl="1"/>
            <a:r>
              <a:rPr lang="en-US" dirty="0"/>
              <a:t>Univariate Analysis techniques can tell you </a:t>
            </a:r>
            <a:r>
              <a:rPr lang="en-US" dirty="0">
                <a:solidFill>
                  <a:srgbClr val="FFFF00"/>
                </a:solidFill>
              </a:rPr>
              <a:t>which</a:t>
            </a:r>
            <a:r>
              <a:rPr lang="en-US" dirty="0"/>
              <a:t> regions are working on a task, but not </a:t>
            </a:r>
            <a:r>
              <a:rPr lang="en-US" dirty="0">
                <a:solidFill>
                  <a:srgbClr val="FFFF00"/>
                </a:solidFill>
              </a:rPr>
              <a:t>how</a:t>
            </a:r>
            <a:r>
              <a:rPr lang="en-US" dirty="0"/>
              <a:t> those regions are working on a task. </a:t>
            </a:r>
          </a:p>
        </p:txBody>
      </p:sp>
      <p:pic>
        <p:nvPicPr>
          <p:cNvPr id="5" name="Picture 4" descr="Analyze Icons - Download Free Vector Icons | Noun Project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8020" y="5301499"/>
            <a:ext cx="1782956" cy="1782956"/>
          </a:xfrm>
          <a:prstGeom prst="rect">
            <a:avLst/>
          </a:prstGeom>
          <a:scene3d>
            <a:camera prst="orthographicFront">
              <a:rot lat="3845528" lon="18235169" rev="18237441"/>
            </a:camera>
            <a:lightRig rig="threePt" dir="t"/>
          </a:scene3d>
        </p:spPr>
      </p:pic>
      <p:pic>
        <p:nvPicPr>
          <p:cNvPr id="6" name="Picture 5" descr="Analyze Icons - Download Free Vector Icons | Noun Project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3638" y="5474002"/>
            <a:ext cx="1699313" cy="1699313"/>
          </a:xfrm>
          <a:prstGeom prst="rect">
            <a:avLst/>
          </a:prstGeom>
          <a:scene3d>
            <a:camera prst="orthographicFront">
              <a:rot lat="3260820" lon="3573027" rev="3331696"/>
            </a:camera>
            <a:lightRig rig="threePt" dir="t"/>
          </a:scene3d>
        </p:spPr>
      </p:pic>
      <p:sp>
        <p:nvSpPr>
          <p:cNvPr id="7" name="Rectangle 6"/>
          <p:cNvSpPr/>
          <p:nvPr/>
        </p:nvSpPr>
        <p:spPr>
          <a:xfrm>
            <a:off x="6650930" y="4666974"/>
            <a:ext cx="3921330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LET’S D   </a:t>
            </a:r>
            <a:br>
              <a:rPr lang="en-US" sz="5400" b="1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</a:br>
            <a:r>
              <a:rPr lang="en-US" sz="5400" b="1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ANALYSES</a:t>
            </a:r>
            <a:endParaRPr lang="en-US" sz="5400" b="1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343027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7086A9-224B-4CE2-950B-CC70A365C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0"/>
            <a:ext cx="10353762" cy="1257300"/>
          </a:xfrm>
        </p:spPr>
        <p:txBody>
          <a:bodyPr/>
          <a:lstStyle/>
          <a:p>
            <a:r>
              <a:rPr lang="en-US" dirty="0"/>
              <a:t>fMRI-Related Analyses : Multivariate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059B93-9150-4EAB-9D7E-03BEEFD545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0868" y="1571625"/>
            <a:ext cx="11310289" cy="4620628"/>
          </a:xfrm>
        </p:spPr>
        <p:txBody>
          <a:bodyPr>
            <a:normAutofit/>
          </a:bodyPr>
          <a:lstStyle/>
          <a:p>
            <a:r>
              <a:rPr lang="en-US" dirty="0"/>
              <a:t>Dependent Measure: </a:t>
            </a:r>
            <a:r>
              <a:rPr lang="en-US" dirty="0">
                <a:solidFill>
                  <a:srgbClr val="FFFF00"/>
                </a:solidFill>
              </a:rPr>
              <a:t>Pattern Classification in Activation</a:t>
            </a:r>
          </a:p>
          <a:p>
            <a:r>
              <a:rPr lang="en-US" dirty="0"/>
              <a:t>Question: “What patterns emerge in [Voxel Set X] when exposed to Stimuli X, Y, Z, etc.]?”</a:t>
            </a:r>
          </a:p>
          <a:p>
            <a:r>
              <a:rPr lang="en-US" dirty="0">
                <a:solidFill>
                  <a:schemeClr val="tx1"/>
                </a:solidFill>
              </a:rPr>
              <a:t>“</a:t>
            </a:r>
            <a:r>
              <a:rPr lang="en-US" dirty="0">
                <a:solidFill>
                  <a:srgbClr val="FFFF00"/>
                </a:solidFill>
              </a:rPr>
              <a:t>Pattern classification </a:t>
            </a:r>
            <a:r>
              <a:rPr lang="en-US" dirty="0">
                <a:solidFill>
                  <a:schemeClr val="tx1"/>
                </a:solidFill>
              </a:rPr>
              <a:t>relies on the idea that there are systematic differences in the variability of voxels that differ between conditions of interest” (</a:t>
            </a:r>
            <a:r>
              <a:rPr lang="en-US" dirty="0" err="1">
                <a:solidFill>
                  <a:schemeClr val="tx1"/>
                </a:solidFill>
              </a:rPr>
              <a:t>Dimsdale</a:t>
            </a:r>
            <a:r>
              <a:rPr lang="en-US" dirty="0">
                <a:solidFill>
                  <a:schemeClr val="tx1"/>
                </a:solidFill>
              </a:rPr>
              <a:t>-Zucker &amp; </a:t>
            </a:r>
            <a:r>
              <a:rPr lang="en-US" dirty="0" err="1">
                <a:solidFill>
                  <a:schemeClr val="tx1"/>
                </a:solidFill>
              </a:rPr>
              <a:t>Ranganath</a:t>
            </a:r>
            <a:r>
              <a:rPr lang="en-US" dirty="0">
                <a:solidFill>
                  <a:schemeClr val="tx1"/>
                </a:solidFill>
              </a:rPr>
              <a:t>, 2019).</a:t>
            </a:r>
          </a:p>
          <a:p>
            <a:r>
              <a:rPr lang="en-US" dirty="0"/>
              <a:t>When used in conjunction with a </a:t>
            </a:r>
            <a:r>
              <a:rPr lang="en-US" dirty="0">
                <a:solidFill>
                  <a:srgbClr val="FFFF00"/>
                </a:solidFill>
              </a:rPr>
              <a:t>Classifier</a:t>
            </a:r>
            <a:r>
              <a:rPr lang="en-US" dirty="0">
                <a:solidFill>
                  <a:schemeClr val="tx1"/>
                </a:solidFill>
              </a:rPr>
              <a:t>, Multivoxel Pattern Analysis (MVPA) can predict what an individual might be thinking of within a trial. 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A </a:t>
            </a:r>
            <a:r>
              <a:rPr lang="en-US" dirty="0">
                <a:solidFill>
                  <a:srgbClr val="FFFF00"/>
                </a:solidFill>
              </a:rPr>
              <a:t>classifier</a:t>
            </a:r>
            <a:r>
              <a:rPr lang="en-US" dirty="0">
                <a:solidFill>
                  <a:schemeClr val="tx1"/>
                </a:solidFill>
              </a:rPr>
              <a:t> is a computer learning algorithm that is trained to categorize data based upon similar data. </a:t>
            </a:r>
          </a:p>
          <a:p>
            <a:r>
              <a:rPr lang="en-US" dirty="0">
                <a:solidFill>
                  <a:schemeClr val="tx1"/>
                </a:solidFill>
              </a:rPr>
              <a:t>So what’s the problem?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Multivariate techniques and MVPA work great with categories, but can’t tell us much about our thinking patterns in a higher-dimensional space. </a:t>
            </a:r>
          </a:p>
        </p:txBody>
      </p:sp>
    </p:spTree>
    <p:extLst>
      <p:ext uri="{BB962C8B-B14F-4D97-AF65-F5344CB8AC3E}">
        <p14:creationId xmlns:p14="http://schemas.microsoft.com/office/powerpoint/2010/main" val="1739484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7086A9-224B-4CE2-950B-CC70A365C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0"/>
            <a:ext cx="10353762" cy="1257300"/>
          </a:xfrm>
        </p:spPr>
        <p:txBody>
          <a:bodyPr/>
          <a:lstStyle/>
          <a:p>
            <a:r>
              <a:rPr lang="en-US" dirty="0"/>
              <a:t>fMRI-Related Analyses : Representational Similarity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059B93-9150-4EAB-9D7E-03BEEFD545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0868" y="1571625"/>
            <a:ext cx="11310289" cy="4620628"/>
          </a:xfrm>
        </p:spPr>
        <p:txBody>
          <a:bodyPr>
            <a:normAutofit/>
          </a:bodyPr>
          <a:lstStyle/>
          <a:p>
            <a:r>
              <a:rPr lang="en-US" dirty="0"/>
              <a:t>Dependent Measure: </a:t>
            </a:r>
            <a:r>
              <a:rPr lang="en-US" dirty="0">
                <a:solidFill>
                  <a:srgbClr val="FFFF00"/>
                </a:solidFill>
              </a:rPr>
              <a:t>Similarity in Voxel Patterns</a:t>
            </a:r>
          </a:p>
          <a:p>
            <a:r>
              <a:rPr lang="en-US" dirty="0"/>
              <a:t>Question: “How similar are the responses among [Voxel Set X] when exposed to [Stimuli X, Y, Z, etc.]?”</a:t>
            </a:r>
          </a:p>
          <a:p>
            <a:r>
              <a:rPr lang="en-US" dirty="0">
                <a:solidFill>
                  <a:schemeClr val="tx1"/>
                </a:solidFill>
              </a:rPr>
              <a:t>Possibly a misnomer? but not really…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You can focus on dissimilarity or similarity in representation </a:t>
            </a:r>
            <a:r>
              <a:rPr lang="en-US" sz="1400" dirty="0">
                <a:solidFill>
                  <a:schemeClr val="tx1"/>
                </a:solidFill>
              </a:rPr>
              <a:t>(</a:t>
            </a:r>
            <a:r>
              <a:rPr lang="en-US" sz="1400" dirty="0" err="1">
                <a:solidFill>
                  <a:schemeClr val="tx1"/>
                </a:solidFill>
              </a:rPr>
              <a:t>Dimsdale</a:t>
            </a:r>
            <a:r>
              <a:rPr lang="en-US" sz="1400" dirty="0">
                <a:solidFill>
                  <a:schemeClr val="tx1"/>
                </a:solidFill>
              </a:rPr>
              <a:t>-Zucker &amp; </a:t>
            </a:r>
            <a:r>
              <a:rPr lang="en-US" sz="1400" dirty="0" err="1">
                <a:solidFill>
                  <a:schemeClr val="tx1"/>
                </a:solidFill>
              </a:rPr>
              <a:t>Ranganath</a:t>
            </a:r>
            <a:r>
              <a:rPr lang="en-US" sz="1400" dirty="0">
                <a:solidFill>
                  <a:schemeClr val="tx1"/>
                </a:solidFill>
              </a:rPr>
              <a:t>, 2019; </a:t>
            </a:r>
            <a:r>
              <a:rPr lang="en-US" sz="1400" dirty="0" err="1">
                <a:solidFill>
                  <a:schemeClr val="tx1"/>
                </a:solidFill>
              </a:rPr>
              <a:t>Popal</a:t>
            </a:r>
            <a:r>
              <a:rPr lang="en-US" sz="1400" dirty="0">
                <a:solidFill>
                  <a:schemeClr val="tx1"/>
                </a:solidFill>
              </a:rPr>
              <a:t> et al., </a:t>
            </a:r>
            <a:r>
              <a:rPr lang="en-US" sz="1400" i="1" dirty="0">
                <a:solidFill>
                  <a:schemeClr val="tx1"/>
                </a:solidFill>
              </a:rPr>
              <a:t>in review</a:t>
            </a:r>
            <a:r>
              <a:rPr lang="en-US" sz="1400" dirty="0">
                <a:solidFill>
                  <a:schemeClr val="tx1"/>
                </a:solidFill>
              </a:rPr>
              <a:t>)</a:t>
            </a:r>
          </a:p>
          <a:p>
            <a:r>
              <a:rPr lang="en-US" dirty="0">
                <a:solidFill>
                  <a:schemeClr val="tx1"/>
                </a:solidFill>
              </a:rPr>
              <a:t>Can provide more insight into what information is being processed in what areas of the brain and how that information is organized.</a:t>
            </a:r>
          </a:p>
          <a:p>
            <a:r>
              <a:rPr lang="en-US" dirty="0">
                <a:solidFill>
                  <a:schemeClr val="tx1"/>
                </a:solidFill>
              </a:rPr>
              <a:t>The basis is the </a:t>
            </a:r>
            <a:r>
              <a:rPr lang="en-US" dirty="0">
                <a:solidFill>
                  <a:srgbClr val="FFFF00"/>
                </a:solidFill>
              </a:rPr>
              <a:t>Representational Dissimilarity Matrices</a:t>
            </a:r>
            <a:r>
              <a:rPr lang="en-US" dirty="0">
                <a:solidFill>
                  <a:schemeClr val="tx1"/>
                </a:solidFill>
              </a:rPr>
              <a:t>, in which all stimuli are compared to one another, and is symmetrical along its diagonal.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8281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6F7D0-6B0F-4A68-A834-F2AA6F51A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5267" y="0"/>
            <a:ext cx="10353762" cy="1257300"/>
          </a:xfrm>
        </p:spPr>
        <p:txBody>
          <a:bodyPr/>
          <a:lstStyle/>
          <a:p>
            <a:r>
              <a:rPr lang="en-US" dirty="0"/>
              <a:t>RSA: Strengths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9427C9-D19E-4F7E-8EFB-3235841789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1054" y="1674395"/>
            <a:ext cx="11502188" cy="4381500"/>
          </a:xfrm>
        </p:spPr>
        <p:txBody>
          <a:bodyPr>
            <a:normAutofit/>
          </a:bodyPr>
          <a:lstStyle/>
          <a:p>
            <a:r>
              <a:rPr lang="en-US" sz="3200" dirty="0"/>
              <a:t>Can compare status representations across multiple-dimensions</a:t>
            </a:r>
          </a:p>
          <a:p>
            <a:r>
              <a:rPr lang="en-US" sz="3200" dirty="0"/>
              <a:t>Can work with individual stimuli rather than categories</a:t>
            </a:r>
          </a:p>
          <a:p>
            <a:r>
              <a:rPr lang="en-US" sz="3200" dirty="0"/>
              <a:t>Allows comparison of data from different sources</a:t>
            </a:r>
          </a:p>
          <a:p>
            <a:r>
              <a:rPr lang="en-US" sz="3200" dirty="0"/>
              <a:t>Allows comparison of data from different species</a:t>
            </a:r>
          </a:p>
        </p:txBody>
      </p:sp>
    </p:spTree>
    <p:extLst>
      <p:ext uri="{BB962C8B-B14F-4D97-AF65-F5344CB8AC3E}">
        <p14:creationId xmlns:p14="http://schemas.microsoft.com/office/powerpoint/2010/main" val="3675957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282C721-2086-454D-B5F0-85DADDB2B8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2191" y="542192"/>
            <a:ext cx="10167617" cy="5773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826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CD3A15-632B-45E5-BBD0-C9D623D85A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73179" y="444703"/>
            <a:ext cx="8935453" cy="5968593"/>
          </a:xfrm>
        </p:spPr>
        <p:txBody>
          <a:bodyPr>
            <a:normAutofit/>
          </a:bodyPr>
          <a:lstStyle/>
          <a:p>
            <a:pPr marL="36900" indent="0" algn="ctr">
              <a:lnSpc>
                <a:spcPct val="150000"/>
              </a:lnSpc>
              <a:buNone/>
            </a:pPr>
            <a:r>
              <a:rPr lang="en-US" sz="2400" dirty="0"/>
              <a:t>“Students will learn how to run </a:t>
            </a:r>
            <a:r>
              <a:rPr lang="en-US" sz="2800" b="1" dirty="0">
                <a:solidFill>
                  <a:srgbClr val="FFFF00"/>
                </a:solidFill>
              </a:rPr>
              <a:t>representational similarity analysis (RSA) </a:t>
            </a:r>
            <a:r>
              <a:rPr lang="en-US" sz="2400" dirty="0"/>
              <a:t>on an fMRI dataset of 4-12 year </a:t>
            </a:r>
            <a:r>
              <a:rPr lang="en-US" sz="2400" dirty="0" err="1"/>
              <a:t>olds</a:t>
            </a:r>
            <a:r>
              <a:rPr lang="en-US" sz="2400" dirty="0"/>
              <a:t> passively viewing emotional and neutral video clips. The workshop will focus on running </a:t>
            </a:r>
            <a:r>
              <a:rPr lang="en-US" sz="2800" b="1" dirty="0">
                <a:solidFill>
                  <a:srgbClr val="FFFF00"/>
                </a:solidFill>
              </a:rPr>
              <a:t>RSA analyses </a:t>
            </a:r>
            <a:r>
              <a:rPr lang="en-US" sz="2400" dirty="0"/>
              <a:t>within ROIs across the </a:t>
            </a:r>
            <a:r>
              <a:rPr lang="en-US" sz="2400" dirty="0">
                <a:solidFill>
                  <a:schemeClr val="tx1"/>
                </a:solidFill>
              </a:rPr>
              <a:t>medial temporal lobe</a:t>
            </a:r>
            <a:r>
              <a:rPr lang="en-US" sz="2400" dirty="0"/>
              <a:t>. In this workshop, participants will gain expertise on </a:t>
            </a:r>
            <a:r>
              <a:rPr lang="en-US" sz="2800" b="1" dirty="0">
                <a:solidFill>
                  <a:srgbClr val="FFFF00"/>
                </a:solidFill>
              </a:rPr>
              <a:t>fMRI pre-processing</a:t>
            </a:r>
            <a:r>
              <a:rPr lang="en-US" sz="2400" dirty="0"/>
              <a:t>, </a:t>
            </a:r>
            <a:r>
              <a:rPr lang="en-US" sz="2800" b="1" dirty="0">
                <a:solidFill>
                  <a:srgbClr val="FFFF00"/>
                </a:solidFill>
              </a:rPr>
              <a:t>head motion correction</a:t>
            </a:r>
            <a:r>
              <a:rPr lang="en-US" sz="2400" b="1" dirty="0"/>
              <a:t> </a:t>
            </a:r>
            <a:r>
              <a:rPr lang="en-US" sz="2400" dirty="0"/>
              <a:t>in a </a:t>
            </a:r>
            <a:r>
              <a:rPr lang="en-US" sz="2800" b="1" dirty="0">
                <a:solidFill>
                  <a:srgbClr val="FFFF00"/>
                </a:solidFill>
              </a:rPr>
              <a:t>developmental sample</a:t>
            </a:r>
            <a:r>
              <a:rPr lang="en-US" sz="2400" dirty="0"/>
              <a:t>, </a:t>
            </a:r>
            <a:r>
              <a:rPr lang="en-US" sz="2800" b="1" dirty="0">
                <a:solidFill>
                  <a:srgbClr val="FFFF00"/>
                </a:solidFill>
              </a:rPr>
              <a:t>modeling of single-trial events</a:t>
            </a:r>
            <a:r>
              <a:rPr lang="en-US" sz="2400" dirty="0"/>
              <a:t>, and </a:t>
            </a:r>
            <a:r>
              <a:rPr lang="en-US" sz="2800" b="1" dirty="0">
                <a:solidFill>
                  <a:srgbClr val="FFFF00"/>
                </a:solidFill>
              </a:rPr>
              <a:t>RSA</a:t>
            </a:r>
            <a:r>
              <a:rPr lang="en-US" sz="2400" dirty="0"/>
              <a:t>. Analyses will be performed using a combination of </a:t>
            </a:r>
            <a:r>
              <a:rPr lang="en-US" sz="2800" b="1" dirty="0">
                <a:solidFill>
                  <a:srgbClr val="FFFF00"/>
                </a:solidFill>
              </a:rPr>
              <a:t>FSL</a:t>
            </a:r>
            <a:r>
              <a:rPr lang="en-US" sz="2400" dirty="0"/>
              <a:t>, </a:t>
            </a:r>
            <a:r>
              <a:rPr lang="en-US" sz="2800" b="1" dirty="0" err="1">
                <a:solidFill>
                  <a:srgbClr val="FFFF00"/>
                </a:solidFill>
              </a:rPr>
              <a:t>Matlab</a:t>
            </a:r>
            <a:r>
              <a:rPr lang="en-US" sz="2400" dirty="0"/>
              <a:t>, and </a:t>
            </a:r>
            <a:r>
              <a:rPr lang="en-US" sz="2800" b="1" dirty="0">
                <a:solidFill>
                  <a:srgbClr val="FFFF00"/>
                </a:solidFill>
              </a:rPr>
              <a:t>R</a:t>
            </a:r>
            <a:r>
              <a:rPr lang="en-US" sz="2400" dirty="0"/>
              <a:t>.”</a:t>
            </a:r>
          </a:p>
        </p:txBody>
      </p:sp>
    </p:spTree>
    <p:extLst>
      <p:ext uri="{BB962C8B-B14F-4D97-AF65-F5344CB8AC3E}">
        <p14:creationId xmlns:p14="http://schemas.microsoft.com/office/powerpoint/2010/main" val="21162840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AF7F43D-B75D-4F60-9A00-A194A9BA6AEC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2185987" y="487362"/>
            <a:ext cx="7820025" cy="5883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239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A962E-36C2-4F85-AB91-CE8A0B87CA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0"/>
            <a:ext cx="10353762" cy="1257300"/>
          </a:xfrm>
        </p:spPr>
        <p:txBody>
          <a:bodyPr/>
          <a:lstStyle/>
          <a:p>
            <a:r>
              <a:rPr lang="en-US" dirty="0"/>
              <a:t>RSA: Limitations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A7E197-42DD-4FB4-8C2A-695738736B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7516" y="1571625"/>
            <a:ext cx="11020926" cy="4492291"/>
          </a:xfrm>
        </p:spPr>
        <p:txBody>
          <a:bodyPr>
            <a:normAutofit/>
          </a:bodyPr>
          <a:lstStyle/>
          <a:p>
            <a:r>
              <a:rPr lang="en-US" sz="2400" dirty="0"/>
              <a:t>Still susceptible to fMRI noise</a:t>
            </a:r>
          </a:p>
          <a:p>
            <a:pPr lvl="1"/>
            <a:r>
              <a:rPr lang="en-US" sz="2000" dirty="0"/>
              <a:t>Create a voxel-signal distribution and remove outliers</a:t>
            </a:r>
          </a:p>
          <a:p>
            <a:pPr lvl="1"/>
            <a:r>
              <a:rPr lang="en-US" sz="2000" dirty="0"/>
              <a:t>Create a voxel-signal distribution and only include voxels that are likely contributing signal.</a:t>
            </a:r>
          </a:p>
          <a:p>
            <a:r>
              <a:rPr lang="en-US" sz="2400" dirty="0"/>
              <a:t>Not a great fit for all trial designs.</a:t>
            </a:r>
          </a:p>
          <a:p>
            <a:r>
              <a:rPr lang="en-US" sz="2400" dirty="0"/>
              <a:t>Demands equal trial numbers between conditions</a:t>
            </a:r>
          </a:p>
          <a:p>
            <a:r>
              <a:rPr lang="en-US" sz="2400" dirty="0"/>
              <a:t>Concerns that pattern differences might be driven by overall activation magnitude.</a:t>
            </a:r>
          </a:p>
          <a:p>
            <a:pPr lvl="1"/>
            <a:r>
              <a:rPr lang="en-US" sz="2200" dirty="0"/>
              <a:t>Especially the case if using a Searchlight Analysis</a:t>
            </a:r>
          </a:p>
        </p:txBody>
      </p:sp>
    </p:spTree>
    <p:extLst>
      <p:ext uri="{BB962C8B-B14F-4D97-AF65-F5344CB8AC3E}">
        <p14:creationId xmlns:p14="http://schemas.microsoft.com/office/powerpoint/2010/main" val="659974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text&#10;&#10;Description automatically generated">
            <a:extLst>
              <a:ext uri="{FF2B5EF4-FFF2-40B4-BE49-F238E27FC236}">
                <a16:creationId xmlns:a16="http://schemas.microsoft.com/office/drawing/2014/main" id="{D744ABE1-C1AB-4BB1-900D-9D532A72ED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2533" y="175846"/>
            <a:ext cx="5546933" cy="6506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3327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EE5B9-7E6D-45AA-AB83-D1FCBCEBF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19051"/>
            <a:ext cx="10353762" cy="1257300"/>
          </a:xfrm>
        </p:spPr>
        <p:txBody>
          <a:bodyPr/>
          <a:lstStyle/>
          <a:p>
            <a:r>
              <a:rPr lang="en-US" dirty="0"/>
              <a:t>Project in </a:t>
            </a:r>
            <a:r>
              <a:rPr lang="en-US" dirty="0" smtClean="0"/>
              <a:t>Progress: Stimuli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E6C06C-0C68-4184-A6E8-B57E35DC64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276351"/>
            <a:ext cx="10778020" cy="5304203"/>
          </a:xfrm>
        </p:spPr>
        <p:txBody>
          <a:bodyPr>
            <a:normAutofit/>
          </a:bodyPr>
          <a:lstStyle/>
          <a:p>
            <a:r>
              <a:rPr lang="en-US" dirty="0" smtClean="0">
                <a:effectLst/>
              </a:rPr>
              <a:t>Stimuli</a:t>
            </a:r>
            <a:r>
              <a:rPr lang="en-US" dirty="0">
                <a:effectLst/>
              </a:rPr>
              <a:t>: 24 film clips, 3 Conditions, ~16 minutes in total</a:t>
            </a:r>
          </a:p>
          <a:p>
            <a:pPr lvl="1"/>
            <a:r>
              <a:rPr lang="en-US" dirty="0">
                <a:effectLst/>
              </a:rPr>
              <a:t>Very specific arrangement:</a:t>
            </a:r>
          </a:p>
          <a:p>
            <a:pPr lvl="2"/>
            <a:r>
              <a:rPr lang="en-US" dirty="0">
                <a:effectLst/>
              </a:rPr>
              <a:t>12 animated, 12 live action</a:t>
            </a:r>
          </a:p>
          <a:p>
            <a:pPr lvl="2"/>
            <a:r>
              <a:rPr lang="en-US" dirty="0">
                <a:effectLst/>
              </a:rPr>
              <a:t>8 positively, 8 negatively, and 8 neutrally </a:t>
            </a:r>
            <a:r>
              <a:rPr lang="en-US" dirty="0" err="1">
                <a:effectLst/>
              </a:rPr>
              <a:t>valenced</a:t>
            </a:r>
            <a:r>
              <a:rPr lang="en-US" dirty="0">
                <a:effectLst/>
              </a:rPr>
              <a:t> </a:t>
            </a:r>
          </a:p>
          <a:p>
            <a:pPr lvl="2"/>
            <a:r>
              <a:rPr lang="en-US" dirty="0">
                <a:effectLst/>
              </a:rPr>
              <a:t>At least 9 sources, with each source providing one negative and one positive clip</a:t>
            </a:r>
          </a:p>
          <a:p>
            <a:pPr lvl="1"/>
            <a:endParaRPr lang="en-US" dirty="0">
              <a:effectLst/>
            </a:endParaRP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9583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08A05F6-1E1C-4A85-9B31-565BE1C629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709" y="477716"/>
            <a:ext cx="5325340" cy="3004038"/>
          </a:xfrm>
          <a:prstGeom prst="rect">
            <a:avLst/>
          </a:prstGeom>
        </p:spPr>
      </p:pic>
      <p:pic>
        <p:nvPicPr>
          <p:cNvPr id="6" name="Picture 5" descr="A picture containing indoor, looking, dark, wearing&#10;&#10;Description automatically generated">
            <a:extLst>
              <a:ext uri="{FF2B5EF4-FFF2-40B4-BE49-F238E27FC236}">
                <a16:creationId xmlns:a16="http://schemas.microsoft.com/office/drawing/2014/main" id="{7E0EB366-8E40-4238-83D6-5C19953A14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0531" y="1926981"/>
            <a:ext cx="5550938" cy="30040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4A09A0D-9E6A-4E5C-A75C-260596A9BE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4651" y="3206258"/>
            <a:ext cx="512064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918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8C8EDA-5FF3-4825-A051-AB9D57D98D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0"/>
            <a:ext cx="10353762" cy="1257300"/>
          </a:xfrm>
        </p:spPr>
        <p:txBody>
          <a:bodyPr/>
          <a:lstStyle/>
          <a:p>
            <a:r>
              <a:rPr lang="en-US" dirty="0"/>
              <a:t>What We’re </a:t>
            </a:r>
            <a:r>
              <a:rPr lang="en-US" dirty="0" err="1"/>
              <a:t>Workin</a:t>
            </a:r>
            <a:r>
              <a:rPr lang="en-US" dirty="0"/>
              <a:t>’ Wit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7DA794-48D2-4789-9A33-26CDB6692B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9178" y="1257300"/>
            <a:ext cx="5181601" cy="5015163"/>
          </a:xfrm>
        </p:spPr>
        <p:txBody>
          <a:bodyPr>
            <a:normAutofit/>
          </a:bodyPr>
          <a:lstStyle/>
          <a:p>
            <a:r>
              <a:rPr lang="en-US" sz="3600" dirty="0"/>
              <a:t>Open Season</a:t>
            </a:r>
          </a:p>
          <a:p>
            <a:r>
              <a:rPr lang="en-US" sz="3600" dirty="0"/>
              <a:t>Lion King</a:t>
            </a:r>
          </a:p>
          <a:p>
            <a:r>
              <a:rPr lang="en-US" sz="3600" dirty="0"/>
              <a:t>Anastasia</a:t>
            </a:r>
          </a:p>
          <a:p>
            <a:r>
              <a:rPr lang="en-US" sz="3600" dirty="0"/>
              <a:t>Wizard of Oz</a:t>
            </a:r>
          </a:p>
          <a:p>
            <a:r>
              <a:rPr lang="en-US" sz="3600" dirty="0"/>
              <a:t>Shark Boy and Lava Girl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448186B-8BF4-48CE-AD2D-B7F860C8C829}"/>
              </a:ext>
            </a:extLst>
          </p:cNvPr>
          <p:cNvSpPr txBox="1">
            <a:spLocks/>
          </p:cNvSpPr>
          <p:nvPr/>
        </p:nvSpPr>
        <p:spPr>
          <a:xfrm>
            <a:off x="6561221" y="1257300"/>
            <a:ext cx="4706336" cy="5015163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9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7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5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5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/>
              <a:t>Rio</a:t>
            </a:r>
          </a:p>
          <a:p>
            <a:r>
              <a:rPr lang="en-US" sz="3600" dirty="0"/>
              <a:t>Up</a:t>
            </a:r>
          </a:p>
          <a:p>
            <a:r>
              <a:rPr lang="en-US" sz="3600" dirty="0"/>
              <a:t>Little Mermaid</a:t>
            </a:r>
          </a:p>
          <a:p>
            <a:r>
              <a:rPr lang="en-US" sz="3600" dirty="0"/>
              <a:t>Random Nature Videos</a:t>
            </a:r>
          </a:p>
        </p:txBody>
      </p:sp>
    </p:spTree>
    <p:extLst>
      <p:ext uri="{BB962C8B-B14F-4D97-AF65-F5344CB8AC3E}">
        <p14:creationId xmlns:p14="http://schemas.microsoft.com/office/powerpoint/2010/main" val="4252522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5D4BC4-61E3-45A3-8FBB-C446E59CBF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0"/>
            <a:ext cx="10353762" cy="1257300"/>
          </a:xfrm>
        </p:spPr>
        <p:txBody>
          <a:bodyPr/>
          <a:lstStyle/>
          <a:p>
            <a:r>
              <a:rPr lang="en-US" dirty="0"/>
              <a:t>Project In Progress: ROIs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CF58C-5FED-4DAB-BE41-CAA092C9A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7516" y="1257300"/>
            <a:ext cx="11036968" cy="507933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Nucleus </a:t>
            </a:r>
            <a:r>
              <a:rPr lang="en-US" dirty="0" err="1"/>
              <a:t>Accumbens</a:t>
            </a:r>
            <a:endParaRPr lang="en-US" dirty="0"/>
          </a:p>
          <a:p>
            <a:pPr lvl="1"/>
            <a:r>
              <a:rPr lang="en-US" dirty="0"/>
              <a:t>Important in rewards systems and processing rewarding stimuli (Olsen, 2011)</a:t>
            </a:r>
          </a:p>
          <a:p>
            <a:r>
              <a:rPr lang="en-US" dirty="0"/>
              <a:t>Amygdala</a:t>
            </a:r>
          </a:p>
          <a:p>
            <a:pPr lvl="1"/>
            <a:r>
              <a:rPr lang="en-US" dirty="0">
                <a:effectLst/>
              </a:rPr>
              <a:t>supports detection of salient stimuli and is selective for identifying fear (Lindquist et al., 2012)</a:t>
            </a:r>
          </a:p>
          <a:p>
            <a:pPr lvl="1"/>
            <a:r>
              <a:rPr lang="en-US" dirty="0">
                <a:effectLst/>
              </a:rPr>
              <a:t>Important in evaluations of emotions, particularly disgust, fear, worthiness, guilt, and embarrassment (Blakemore, 2008)</a:t>
            </a:r>
          </a:p>
          <a:p>
            <a:r>
              <a:rPr lang="en-US" dirty="0"/>
              <a:t>Perirhinal Cortex</a:t>
            </a:r>
          </a:p>
          <a:p>
            <a:pPr lvl="1"/>
            <a:r>
              <a:rPr lang="en-US" dirty="0"/>
              <a:t>Important in recognizing familiar items</a:t>
            </a:r>
          </a:p>
          <a:p>
            <a:r>
              <a:rPr lang="en-US" dirty="0" err="1"/>
              <a:t>Perihippocampal</a:t>
            </a:r>
            <a:r>
              <a:rPr lang="en-US" dirty="0"/>
              <a:t> Cortex</a:t>
            </a:r>
          </a:p>
          <a:p>
            <a:pPr lvl="1"/>
            <a:r>
              <a:rPr lang="en-US" dirty="0"/>
              <a:t>Important in recognizing familiar context</a:t>
            </a:r>
          </a:p>
          <a:p>
            <a:r>
              <a:rPr lang="en-US" dirty="0"/>
              <a:t>Hippocampus</a:t>
            </a:r>
          </a:p>
          <a:p>
            <a:pPr lvl="1"/>
            <a:r>
              <a:rPr lang="en-US" dirty="0"/>
              <a:t>Important in recognizing the relationship between familiar items and contexts</a:t>
            </a:r>
          </a:p>
        </p:txBody>
      </p:sp>
    </p:spTree>
    <p:extLst>
      <p:ext uri="{BB962C8B-B14F-4D97-AF65-F5344CB8AC3E}">
        <p14:creationId xmlns:p14="http://schemas.microsoft.com/office/powerpoint/2010/main" val="21272893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2DBDA9-F32C-4E81-80FD-1E43C9607A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192505"/>
            <a:ext cx="10353762" cy="1257300"/>
          </a:xfrm>
        </p:spPr>
        <p:txBody>
          <a:bodyPr/>
          <a:lstStyle/>
          <a:p>
            <a:r>
              <a:rPr lang="en-US" dirty="0"/>
              <a:t>Project in Progress: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B25119-6BD9-41EF-A0E5-910A253268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855" y="1306930"/>
            <a:ext cx="11293642" cy="424413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Age</a:t>
            </a:r>
          </a:p>
          <a:p>
            <a:r>
              <a:rPr lang="en-US" dirty="0"/>
              <a:t>Sex</a:t>
            </a:r>
          </a:p>
          <a:p>
            <a:r>
              <a:rPr lang="en-US" dirty="0"/>
              <a:t>Live-Action vs. Animation</a:t>
            </a:r>
          </a:p>
          <a:p>
            <a:r>
              <a:rPr lang="en-US" dirty="0"/>
              <a:t>Person vs. Animal vs. Anthropomorphic Entity</a:t>
            </a:r>
          </a:p>
          <a:p>
            <a:r>
              <a:rPr lang="en-US" dirty="0"/>
              <a:t>Musical characteristics (Tempo, Timbre)</a:t>
            </a:r>
          </a:p>
          <a:p>
            <a:r>
              <a:rPr lang="en-US" dirty="0"/>
              <a:t>Visual representations</a:t>
            </a:r>
          </a:p>
          <a:p>
            <a:r>
              <a:rPr lang="en-US" dirty="0"/>
              <a:t>Emotional Language</a:t>
            </a:r>
          </a:p>
          <a:p>
            <a:r>
              <a:rPr lang="en-US" dirty="0"/>
              <a:t>Power Dynamics</a:t>
            </a:r>
          </a:p>
          <a:p>
            <a:r>
              <a:rPr lang="en-US" dirty="0"/>
              <a:t>Popularity</a:t>
            </a:r>
          </a:p>
        </p:txBody>
      </p:sp>
    </p:spTree>
    <p:extLst>
      <p:ext uri="{BB962C8B-B14F-4D97-AF65-F5344CB8AC3E}">
        <p14:creationId xmlns:p14="http://schemas.microsoft.com/office/powerpoint/2010/main" val="9532096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8AB780B-0AF1-4ECC-85B2-BDD7876241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0275601"/>
              </p:ext>
            </p:extLst>
          </p:nvPr>
        </p:nvGraphicFramePr>
        <p:xfrm>
          <a:off x="2229854" y="0"/>
          <a:ext cx="8566485" cy="6858000"/>
        </p:xfrm>
        <a:graphic>
          <a:graphicData uri="http://schemas.openxmlformats.org/drawingml/2006/table">
            <a:tbl>
              <a:tblPr/>
              <a:tblGrid>
                <a:gridCol w="2855495">
                  <a:extLst>
                    <a:ext uri="{9D8B030D-6E8A-4147-A177-3AD203B41FA5}">
                      <a16:colId xmlns:a16="http://schemas.microsoft.com/office/drawing/2014/main" val="3188882686"/>
                    </a:ext>
                  </a:extLst>
                </a:gridCol>
                <a:gridCol w="2855495">
                  <a:extLst>
                    <a:ext uri="{9D8B030D-6E8A-4147-A177-3AD203B41FA5}">
                      <a16:colId xmlns:a16="http://schemas.microsoft.com/office/drawing/2014/main" val="2004781334"/>
                    </a:ext>
                  </a:extLst>
                </a:gridCol>
                <a:gridCol w="2855495">
                  <a:extLst>
                    <a:ext uri="{9D8B030D-6E8A-4147-A177-3AD203B41FA5}">
                      <a16:colId xmlns:a16="http://schemas.microsoft.com/office/drawing/2014/main" val="1500559461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1">
                          <a:effectLst/>
                          <a:latin typeface="Calibri" panose="020F0502020204030204" pitchFamily="34" charset="0"/>
                        </a:rPr>
                        <a:t>Video 1 Tone</a:t>
                      </a:r>
                    </a:p>
                  </a:txBody>
                  <a:tcPr marL="20637" marR="20637" marT="13758" marB="13758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1">
                          <a:effectLst/>
                          <a:latin typeface="Calibri" panose="020F0502020204030204" pitchFamily="34" charset="0"/>
                        </a:rPr>
                        <a:t>Video 2 Tone</a:t>
                      </a:r>
                    </a:p>
                  </a:txBody>
                  <a:tcPr marL="20637" marR="20637" marT="13758" marB="13758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1" dirty="0">
                          <a:effectLst/>
                          <a:latin typeface="Calibri" panose="020F0502020204030204" pitchFamily="34" charset="0"/>
                        </a:rPr>
                        <a:t>Video 3 Tone</a:t>
                      </a:r>
                    </a:p>
                  </a:txBody>
                  <a:tcPr marL="20637" marR="20637" marT="13758" marB="13758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697576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dirty="0">
                          <a:effectLst/>
                          <a:latin typeface="Calibri" panose="020F0502020204030204" pitchFamily="34" charset="0"/>
                        </a:rPr>
                        <a:t>Positive</a:t>
                      </a:r>
                    </a:p>
                  </a:txBody>
                  <a:tcPr marL="20637" marR="20637" marT="13758" marB="13758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>
                          <a:effectLst/>
                          <a:latin typeface="Calibri" panose="020F0502020204030204" pitchFamily="34" charset="0"/>
                        </a:rPr>
                        <a:t>Negative</a:t>
                      </a:r>
                    </a:p>
                  </a:txBody>
                  <a:tcPr marL="20637" marR="20637" marT="13758" marB="13758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>
                          <a:effectLst/>
                          <a:latin typeface="Calibri" panose="020F0502020204030204" pitchFamily="34" charset="0"/>
                        </a:rPr>
                        <a:t>Positive</a:t>
                      </a:r>
                    </a:p>
                  </a:txBody>
                  <a:tcPr marL="20637" marR="20637" marT="13758" marB="13758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663398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>
                          <a:effectLst/>
                          <a:latin typeface="Calibri" panose="020F0502020204030204" pitchFamily="34" charset="0"/>
                        </a:rPr>
                        <a:t>Negative</a:t>
                      </a:r>
                    </a:p>
                  </a:txBody>
                  <a:tcPr marL="20637" marR="20637" marT="13758" marB="13758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>
                          <a:effectLst/>
                          <a:latin typeface="Calibri" panose="020F0502020204030204" pitchFamily="34" charset="0"/>
                        </a:rPr>
                        <a:t>Positive</a:t>
                      </a:r>
                    </a:p>
                  </a:txBody>
                  <a:tcPr marL="20637" marR="20637" marT="13758" marB="13758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>
                          <a:effectLst/>
                          <a:latin typeface="Calibri" panose="020F0502020204030204" pitchFamily="34" charset="0"/>
                        </a:rPr>
                        <a:t>Negative</a:t>
                      </a:r>
                    </a:p>
                  </a:txBody>
                  <a:tcPr marL="20637" marR="20637" marT="13758" marB="13758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148017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>
                          <a:effectLst/>
                          <a:latin typeface="Calibri" panose="020F0502020204030204" pitchFamily="34" charset="0"/>
                        </a:rPr>
                        <a:t>Neutral</a:t>
                      </a:r>
                    </a:p>
                  </a:txBody>
                  <a:tcPr marL="20637" marR="20637" marT="13758" marB="13758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>
                          <a:effectLst/>
                          <a:latin typeface="Calibri" panose="020F0502020204030204" pitchFamily="34" charset="0"/>
                        </a:rPr>
                        <a:t>Neutral</a:t>
                      </a:r>
                    </a:p>
                  </a:txBody>
                  <a:tcPr marL="20637" marR="20637" marT="13758" marB="13758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>
                          <a:effectLst/>
                          <a:latin typeface="Calibri" panose="020F0502020204030204" pitchFamily="34" charset="0"/>
                        </a:rPr>
                        <a:t>Neutral</a:t>
                      </a:r>
                    </a:p>
                  </a:txBody>
                  <a:tcPr marL="20637" marR="20637" marT="13758" marB="13758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638834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>
                          <a:effectLst/>
                          <a:latin typeface="Calibri" panose="020F0502020204030204" pitchFamily="34" charset="0"/>
                        </a:rPr>
                        <a:t>Positive</a:t>
                      </a:r>
                    </a:p>
                  </a:txBody>
                  <a:tcPr marL="20637" marR="20637" marT="13758" marB="13758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>
                          <a:effectLst/>
                          <a:latin typeface="Calibri" panose="020F0502020204030204" pitchFamily="34" charset="0"/>
                        </a:rPr>
                        <a:t>Negative</a:t>
                      </a:r>
                    </a:p>
                  </a:txBody>
                  <a:tcPr marL="20637" marR="20637" marT="13758" marB="13758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>
                          <a:effectLst/>
                          <a:latin typeface="Calibri" panose="020F0502020204030204" pitchFamily="34" charset="0"/>
                        </a:rPr>
                        <a:t>Positive</a:t>
                      </a:r>
                    </a:p>
                  </a:txBody>
                  <a:tcPr marL="20637" marR="20637" marT="13758" marB="13758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0803015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>
                          <a:effectLst/>
                          <a:latin typeface="Calibri" panose="020F0502020204030204" pitchFamily="34" charset="0"/>
                        </a:rPr>
                        <a:t>Negative</a:t>
                      </a:r>
                    </a:p>
                  </a:txBody>
                  <a:tcPr marL="20637" marR="20637" marT="13758" marB="13758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>
                          <a:effectLst/>
                          <a:latin typeface="Calibri" panose="020F0502020204030204" pitchFamily="34" charset="0"/>
                        </a:rPr>
                        <a:t>Positive</a:t>
                      </a:r>
                    </a:p>
                  </a:txBody>
                  <a:tcPr marL="20637" marR="20637" marT="13758" marB="13758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>
                          <a:effectLst/>
                          <a:latin typeface="Calibri" panose="020F0502020204030204" pitchFamily="34" charset="0"/>
                        </a:rPr>
                        <a:t>Negative</a:t>
                      </a:r>
                    </a:p>
                  </a:txBody>
                  <a:tcPr marL="20637" marR="20637" marT="13758" marB="13758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989453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dirty="0">
                          <a:effectLst/>
                          <a:latin typeface="Calibri" panose="020F0502020204030204" pitchFamily="34" charset="0"/>
                        </a:rPr>
                        <a:t>Neutral</a:t>
                      </a:r>
                    </a:p>
                  </a:txBody>
                  <a:tcPr marL="20637" marR="20637" marT="13758" marB="13758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>
                          <a:effectLst/>
                          <a:latin typeface="Calibri" panose="020F0502020204030204" pitchFamily="34" charset="0"/>
                        </a:rPr>
                        <a:t>Neutral</a:t>
                      </a:r>
                    </a:p>
                  </a:txBody>
                  <a:tcPr marL="20637" marR="20637" marT="13758" marB="13758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>
                          <a:effectLst/>
                          <a:latin typeface="Calibri" panose="020F0502020204030204" pitchFamily="34" charset="0"/>
                        </a:rPr>
                        <a:t>Neutral</a:t>
                      </a:r>
                    </a:p>
                  </a:txBody>
                  <a:tcPr marL="20637" marR="20637" marT="13758" marB="13758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3736295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dirty="0">
                          <a:effectLst/>
                          <a:latin typeface="Calibri" panose="020F0502020204030204" pitchFamily="34" charset="0"/>
                        </a:rPr>
                        <a:t>Positive</a:t>
                      </a:r>
                    </a:p>
                  </a:txBody>
                  <a:tcPr marL="20637" marR="20637" marT="13758" marB="13758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Positive</a:t>
                      </a:r>
                    </a:p>
                  </a:txBody>
                  <a:tcPr marL="20637" marR="20637" marT="13758" marB="13758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>
                          <a:effectLst/>
                          <a:latin typeface="Calibri" panose="020F0502020204030204" pitchFamily="34" charset="0"/>
                        </a:rPr>
                        <a:t>Positive</a:t>
                      </a:r>
                    </a:p>
                  </a:txBody>
                  <a:tcPr marL="20637" marR="20637" marT="13758" marB="13758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342392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>
                          <a:effectLst/>
                          <a:latin typeface="Calibri" panose="020F0502020204030204" pitchFamily="34" charset="0"/>
                        </a:rPr>
                        <a:t>Negative</a:t>
                      </a:r>
                    </a:p>
                  </a:txBody>
                  <a:tcPr marL="20637" marR="20637" marT="13758" marB="13758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dirty="0">
                          <a:effectLst/>
                          <a:latin typeface="Calibri" panose="020F0502020204030204" pitchFamily="34" charset="0"/>
                        </a:rPr>
                        <a:t>Negative</a:t>
                      </a:r>
                    </a:p>
                  </a:txBody>
                  <a:tcPr marL="20637" marR="20637" marT="13758" marB="13758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>
                          <a:effectLst/>
                          <a:latin typeface="Calibri" panose="020F0502020204030204" pitchFamily="34" charset="0"/>
                        </a:rPr>
                        <a:t>Negative</a:t>
                      </a:r>
                    </a:p>
                  </a:txBody>
                  <a:tcPr marL="20637" marR="20637" marT="13758" marB="13758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589929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>
                          <a:effectLst/>
                          <a:latin typeface="Calibri" panose="020F0502020204030204" pitchFamily="34" charset="0"/>
                        </a:rPr>
                        <a:t>Neutral</a:t>
                      </a:r>
                    </a:p>
                  </a:txBody>
                  <a:tcPr marL="20637" marR="20637" marT="13758" marB="13758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>
                          <a:effectLst/>
                          <a:latin typeface="Calibri" panose="020F0502020204030204" pitchFamily="34" charset="0"/>
                        </a:rPr>
                        <a:t>Neutral</a:t>
                      </a:r>
                    </a:p>
                  </a:txBody>
                  <a:tcPr marL="20637" marR="20637" marT="13758" marB="13758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>
                          <a:effectLst/>
                          <a:latin typeface="Calibri" panose="020F0502020204030204" pitchFamily="34" charset="0"/>
                        </a:rPr>
                        <a:t>Neutral</a:t>
                      </a:r>
                    </a:p>
                  </a:txBody>
                  <a:tcPr marL="20637" marR="20637" marT="13758" marB="13758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218689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>
                          <a:effectLst/>
                          <a:latin typeface="Calibri" panose="020F0502020204030204" pitchFamily="34" charset="0"/>
                        </a:rPr>
                        <a:t>Positive</a:t>
                      </a:r>
                    </a:p>
                  </a:txBody>
                  <a:tcPr marL="20637" marR="20637" marT="13758" marB="13758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>
                          <a:effectLst/>
                          <a:latin typeface="Calibri" panose="020F0502020204030204" pitchFamily="34" charset="0"/>
                        </a:rPr>
                        <a:t>Positive</a:t>
                      </a:r>
                    </a:p>
                  </a:txBody>
                  <a:tcPr marL="20637" marR="20637" marT="13758" marB="13758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>
                          <a:effectLst/>
                          <a:latin typeface="Calibri" panose="020F0502020204030204" pitchFamily="34" charset="0"/>
                        </a:rPr>
                        <a:t>Positive</a:t>
                      </a:r>
                    </a:p>
                  </a:txBody>
                  <a:tcPr marL="20637" marR="20637" marT="13758" marB="13758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664441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dirty="0">
                          <a:effectLst/>
                          <a:latin typeface="Calibri" panose="020F0502020204030204" pitchFamily="34" charset="0"/>
                        </a:rPr>
                        <a:t>Negative</a:t>
                      </a:r>
                    </a:p>
                  </a:txBody>
                  <a:tcPr marL="20637" marR="20637" marT="13758" marB="13758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>
                          <a:effectLst/>
                          <a:latin typeface="Calibri" panose="020F0502020204030204" pitchFamily="34" charset="0"/>
                        </a:rPr>
                        <a:t>Negative</a:t>
                      </a:r>
                    </a:p>
                  </a:txBody>
                  <a:tcPr marL="20637" marR="20637" marT="13758" marB="13758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>
                          <a:effectLst/>
                          <a:latin typeface="Calibri" panose="020F0502020204030204" pitchFamily="34" charset="0"/>
                        </a:rPr>
                        <a:t>Negative</a:t>
                      </a:r>
                    </a:p>
                  </a:txBody>
                  <a:tcPr marL="20637" marR="20637" marT="13758" marB="13758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50607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>
                          <a:effectLst/>
                          <a:latin typeface="Calibri" panose="020F0502020204030204" pitchFamily="34" charset="0"/>
                        </a:rPr>
                        <a:t>Neutral</a:t>
                      </a:r>
                    </a:p>
                  </a:txBody>
                  <a:tcPr marL="20637" marR="20637" marT="13758" marB="13758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>
                          <a:effectLst/>
                          <a:latin typeface="Calibri" panose="020F0502020204030204" pitchFamily="34" charset="0"/>
                        </a:rPr>
                        <a:t>Neutral</a:t>
                      </a:r>
                    </a:p>
                  </a:txBody>
                  <a:tcPr marL="20637" marR="20637" marT="13758" marB="13758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dirty="0">
                          <a:effectLst/>
                          <a:latin typeface="Calibri" panose="020F0502020204030204" pitchFamily="34" charset="0"/>
                        </a:rPr>
                        <a:t>Neutral</a:t>
                      </a:r>
                    </a:p>
                  </a:txBody>
                  <a:tcPr marL="20637" marR="20637" marT="13758" marB="13758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772531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Negative</a:t>
                      </a:r>
                    </a:p>
                  </a:txBody>
                  <a:tcPr marL="20637" marR="20637" marT="13758" marB="13758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>
                          <a:effectLst/>
                          <a:latin typeface="Calibri" panose="020F0502020204030204" pitchFamily="34" charset="0"/>
                        </a:rPr>
                        <a:t>Positive</a:t>
                      </a:r>
                    </a:p>
                  </a:txBody>
                  <a:tcPr marL="20637" marR="20637" marT="13758" marB="13758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Negative</a:t>
                      </a:r>
                    </a:p>
                  </a:txBody>
                  <a:tcPr marL="20637" marR="20637" marT="13758" marB="13758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860113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dirty="0">
                          <a:effectLst/>
                          <a:latin typeface="Calibri" panose="020F0502020204030204" pitchFamily="34" charset="0"/>
                        </a:rPr>
                        <a:t>Positive</a:t>
                      </a:r>
                    </a:p>
                  </a:txBody>
                  <a:tcPr marL="20637" marR="20637" marT="13758" marB="13758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dirty="0">
                          <a:effectLst/>
                          <a:latin typeface="Calibri" panose="020F0502020204030204" pitchFamily="34" charset="0"/>
                        </a:rPr>
                        <a:t>Negative</a:t>
                      </a:r>
                    </a:p>
                  </a:txBody>
                  <a:tcPr marL="20637" marR="20637" marT="13758" marB="13758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>
                          <a:effectLst/>
                          <a:latin typeface="Calibri" panose="020F0502020204030204" pitchFamily="34" charset="0"/>
                        </a:rPr>
                        <a:t>Positive</a:t>
                      </a:r>
                    </a:p>
                  </a:txBody>
                  <a:tcPr marL="20637" marR="20637" marT="13758" marB="13758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714940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>
                          <a:effectLst/>
                          <a:latin typeface="Calibri" panose="020F0502020204030204" pitchFamily="34" charset="0"/>
                        </a:rPr>
                        <a:t>Neutral</a:t>
                      </a:r>
                    </a:p>
                  </a:txBody>
                  <a:tcPr marL="20637" marR="20637" marT="13758" marB="13758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>
                          <a:effectLst/>
                          <a:latin typeface="Calibri" panose="020F0502020204030204" pitchFamily="34" charset="0"/>
                        </a:rPr>
                        <a:t>Neutral</a:t>
                      </a:r>
                    </a:p>
                  </a:txBody>
                  <a:tcPr marL="20637" marR="20637" marT="13758" marB="13758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>
                          <a:effectLst/>
                          <a:latin typeface="Calibri" panose="020F0502020204030204" pitchFamily="34" charset="0"/>
                        </a:rPr>
                        <a:t>Neutral</a:t>
                      </a:r>
                    </a:p>
                  </a:txBody>
                  <a:tcPr marL="20637" marR="20637" marT="13758" marB="13758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20283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>
                          <a:effectLst/>
                          <a:latin typeface="Calibri" panose="020F0502020204030204" pitchFamily="34" charset="0"/>
                        </a:rPr>
                        <a:t>Negative</a:t>
                      </a:r>
                    </a:p>
                  </a:txBody>
                  <a:tcPr marL="20637" marR="20637" marT="13758" marB="13758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Negative</a:t>
                      </a:r>
                    </a:p>
                  </a:txBody>
                  <a:tcPr marL="20637" marR="20637" marT="13758" marB="13758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>
                          <a:effectLst/>
                          <a:latin typeface="Calibri" panose="020F0502020204030204" pitchFamily="34" charset="0"/>
                        </a:rPr>
                        <a:t>Negative</a:t>
                      </a:r>
                    </a:p>
                  </a:txBody>
                  <a:tcPr marL="20637" marR="20637" marT="13758" marB="13758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891474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>
                          <a:effectLst/>
                          <a:latin typeface="Calibri" panose="020F0502020204030204" pitchFamily="34" charset="0"/>
                        </a:rPr>
                        <a:t>Positive</a:t>
                      </a:r>
                    </a:p>
                  </a:txBody>
                  <a:tcPr marL="20637" marR="20637" marT="13758" marB="13758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>
                          <a:effectLst/>
                          <a:latin typeface="Calibri" panose="020F0502020204030204" pitchFamily="34" charset="0"/>
                        </a:rPr>
                        <a:t>Positive</a:t>
                      </a:r>
                    </a:p>
                  </a:txBody>
                  <a:tcPr marL="20637" marR="20637" marT="13758" marB="13758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>
                          <a:effectLst/>
                          <a:latin typeface="Calibri" panose="020F0502020204030204" pitchFamily="34" charset="0"/>
                        </a:rPr>
                        <a:t>Positive</a:t>
                      </a:r>
                    </a:p>
                  </a:txBody>
                  <a:tcPr marL="20637" marR="20637" marT="13758" marB="13758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542998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>
                          <a:effectLst/>
                          <a:latin typeface="Calibri" panose="020F0502020204030204" pitchFamily="34" charset="0"/>
                        </a:rPr>
                        <a:t>Neutral</a:t>
                      </a:r>
                    </a:p>
                  </a:txBody>
                  <a:tcPr marL="20637" marR="20637" marT="13758" marB="13758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>
                          <a:effectLst/>
                          <a:latin typeface="Calibri" panose="020F0502020204030204" pitchFamily="34" charset="0"/>
                        </a:rPr>
                        <a:t>Neutral</a:t>
                      </a:r>
                    </a:p>
                  </a:txBody>
                  <a:tcPr marL="20637" marR="20637" marT="13758" marB="13758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>
                          <a:effectLst/>
                          <a:latin typeface="Calibri" panose="020F0502020204030204" pitchFamily="34" charset="0"/>
                        </a:rPr>
                        <a:t>Neutral</a:t>
                      </a:r>
                    </a:p>
                  </a:txBody>
                  <a:tcPr marL="20637" marR="20637" marT="13758" marB="13758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54252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>
                          <a:effectLst/>
                          <a:latin typeface="Calibri" panose="020F0502020204030204" pitchFamily="34" charset="0"/>
                        </a:rPr>
                        <a:t>Negative</a:t>
                      </a:r>
                    </a:p>
                  </a:txBody>
                  <a:tcPr marL="20637" marR="20637" marT="13758" marB="13758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>
                          <a:effectLst/>
                          <a:latin typeface="Calibri" panose="020F0502020204030204" pitchFamily="34" charset="0"/>
                        </a:rPr>
                        <a:t>Negative</a:t>
                      </a:r>
                    </a:p>
                  </a:txBody>
                  <a:tcPr marL="20637" marR="20637" marT="13758" marB="13758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>
                          <a:effectLst/>
                          <a:latin typeface="Calibri" panose="020F0502020204030204" pitchFamily="34" charset="0"/>
                        </a:rPr>
                        <a:t>Negative</a:t>
                      </a:r>
                    </a:p>
                  </a:txBody>
                  <a:tcPr marL="20637" marR="20637" marT="13758" marB="13758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235410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>
                          <a:effectLst/>
                          <a:latin typeface="Calibri" panose="020F0502020204030204" pitchFamily="34" charset="0"/>
                        </a:rPr>
                        <a:t>Positive</a:t>
                      </a:r>
                    </a:p>
                  </a:txBody>
                  <a:tcPr marL="20637" marR="20637" marT="13758" marB="13758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>
                          <a:effectLst/>
                          <a:latin typeface="Calibri" panose="020F0502020204030204" pitchFamily="34" charset="0"/>
                        </a:rPr>
                        <a:t>Positive</a:t>
                      </a:r>
                    </a:p>
                  </a:txBody>
                  <a:tcPr marL="20637" marR="20637" marT="13758" marB="13758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>
                          <a:effectLst/>
                          <a:latin typeface="Calibri" panose="020F0502020204030204" pitchFamily="34" charset="0"/>
                        </a:rPr>
                        <a:t>Positive</a:t>
                      </a:r>
                    </a:p>
                  </a:txBody>
                  <a:tcPr marL="20637" marR="20637" marT="13758" marB="13758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055344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>
                          <a:effectLst/>
                          <a:latin typeface="Calibri" panose="020F0502020204030204" pitchFamily="34" charset="0"/>
                        </a:rPr>
                        <a:t>Neutral</a:t>
                      </a:r>
                    </a:p>
                  </a:txBody>
                  <a:tcPr marL="20637" marR="20637" marT="13758" marB="13758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>
                          <a:effectLst/>
                          <a:latin typeface="Calibri" panose="020F0502020204030204" pitchFamily="34" charset="0"/>
                        </a:rPr>
                        <a:t>Neutral</a:t>
                      </a:r>
                    </a:p>
                  </a:txBody>
                  <a:tcPr marL="20637" marR="20637" marT="13758" marB="13758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>
                          <a:effectLst/>
                          <a:latin typeface="Calibri" panose="020F0502020204030204" pitchFamily="34" charset="0"/>
                        </a:rPr>
                        <a:t>Neutral</a:t>
                      </a:r>
                    </a:p>
                  </a:txBody>
                  <a:tcPr marL="20637" marR="20637" marT="13758" marB="13758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932532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>
                          <a:effectLst/>
                          <a:latin typeface="Calibri" panose="020F0502020204030204" pitchFamily="34" charset="0"/>
                        </a:rPr>
                        <a:t>Negative</a:t>
                      </a:r>
                    </a:p>
                  </a:txBody>
                  <a:tcPr marL="20637" marR="20637" marT="13758" marB="13758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>
                          <a:effectLst/>
                          <a:latin typeface="Calibri" panose="020F0502020204030204" pitchFamily="34" charset="0"/>
                        </a:rPr>
                        <a:t>Negative</a:t>
                      </a:r>
                    </a:p>
                  </a:txBody>
                  <a:tcPr marL="20637" marR="20637" marT="13758" marB="13758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>
                          <a:effectLst/>
                          <a:latin typeface="Calibri" panose="020F0502020204030204" pitchFamily="34" charset="0"/>
                        </a:rPr>
                        <a:t>Negative</a:t>
                      </a:r>
                    </a:p>
                  </a:txBody>
                  <a:tcPr marL="20637" marR="20637" marT="13758" marB="13758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74604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>
                          <a:effectLst/>
                          <a:latin typeface="Calibri" panose="020F0502020204030204" pitchFamily="34" charset="0"/>
                        </a:rPr>
                        <a:t>Positive</a:t>
                      </a:r>
                    </a:p>
                  </a:txBody>
                  <a:tcPr marL="20637" marR="20637" marT="13758" marB="13758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>
                          <a:effectLst/>
                          <a:latin typeface="Calibri" panose="020F0502020204030204" pitchFamily="34" charset="0"/>
                        </a:rPr>
                        <a:t>Positive</a:t>
                      </a:r>
                    </a:p>
                  </a:txBody>
                  <a:tcPr marL="20637" marR="20637" marT="13758" marB="13758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>
                          <a:effectLst/>
                          <a:latin typeface="Calibri" panose="020F0502020204030204" pitchFamily="34" charset="0"/>
                        </a:rPr>
                        <a:t>Positive</a:t>
                      </a:r>
                    </a:p>
                  </a:txBody>
                  <a:tcPr marL="20637" marR="20637" marT="13758" marB="13758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342536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>
                          <a:effectLst/>
                          <a:latin typeface="Calibri" panose="020F0502020204030204" pitchFamily="34" charset="0"/>
                        </a:rPr>
                        <a:t>Neutral</a:t>
                      </a:r>
                    </a:p>
                  </a:txBody>
                  <a:tcPr marL="20637" marR="20637" marT="13758" marB="13758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>
                          <a:effectLst/>
                          <a:latin typeface="Calibri" panose="020F0502020204030204" pitchFamily="34" charset="0"/>
                        </a:rPr>
                        <a:t>Neutral</a:t>
                      </a:r>
                    </a:p>
                  </a:txBody>
                  <a:tcPr marL="20637" marR="20637" marT="13758" marB="13758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dirty="0">
                          <a:effectLst/>
                          <a:latin typeface="Calibri" panose="020F0502020204030204" pitchFamily="34" charset="0"/>
                        </a:rPr>
                        <a:t>Neutral</a:t>
                      </a:r>
                    </a:p>
                  </a:txBody>
                  <a:tcPr marL="20637" marR="20637" marT="13758" marB="13758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37521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60382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127259-A36A-459E-BE84-B37BCA1A60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9119" y="411062"/>
            <a:ext cx="10353762" cy="5889070"/>
          </a:xfrm>
        </p:spPr>
        <p:txBody>
          <a:bodyPr>
            <a:normAutofit fontScale="77500" lnSpcReduction="20000"/>
          </a:bodyPr>
          <a:lstStyle/>
          <a:p>
            <a:pPr marL="36900" indent="0" algn="ctr">
              <a:buNone/>
            </a:pPr>
            <a:r>
              <a:rPr lang="en-US" sz="13800" b="1" dirty="0">
                <a:solidFill>
                  <a:srgbClr val="FFFF00"/>
                </a:solidFill>
              </a:rPr>
              <a:t>WHAT </a:t>
            </a:r>
          </a:p>
          <a:p>
            <a:pPr marL="36900" indent="0" algn="ctr">
              <a:buNone/>
            </a:pPr>
            <a:r>
              <a:rPr lang="en-US" sz="13800" b="1" dirty="0">
                <a:solidFill>
                  <a:srgbClr val="FFFF00"/>
                </a:solidFill>
              </a:rPr>
              <a:t>A </a:t>
            </a:r>
          </a:p>
          <a:p>
            <a:pPr marL="36900" indent="0" algn="ctr">
              <a:buNone/>
            </a:pPr>
            <a:r>
              <a:rPr lang="en-US" sz="13800" b="1" dirty="0">
                <a:solidFill>
                  <a:srgbClr val="FFFF00"/>
                </a:solidFill>
              </a:rPr>
              <a:t>MOUTHFUL!!</a:t>
            </a:r>
          </a:p>
        </p:txBody>
      </p:sp>
    </p:spTree>
    <p:extLst>
      <p:ext uri="{BB962C8B-B14F-4D97-AF65-F5344CB8AC3E}">
        <p14:creationId xmlns:p14="http://schemas.microsoft.com/office/powerpoint/2010/main" val="147877048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CD3A15-632B-45E5-BBD0-C9D623D85A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73179" y="444703"/>
            <a:ext cx="8935453" cy="5968593"/>
          </a:xfrm>
        </p:spPr>
        <p:txBody>
          <a:bodyPr>
            <a:normAutofit/>
          </a:bodyPr>
          <a:lstStyle/>
          <a:p>
            <a:pPr marL="36900" indent="0" algn="ctr">
              <a:lnSpc>
                <a:spcPct val="150000"/>
              </a:lnSpc>
              <a:buNone/>
            </a:pPr>
            <a:r>
              <a:rPr lang="en-US" sz="2400" dirty="0"/>
              <a:t>“Students will learn how to run </a:t>
            </a:r>
            <a:r>
              <a:rPr lang="en-US" sz="2800" b="1" dirty="0">
                <a:solidFill>
                  <a:srgbClr val="FFFF00"/>
                </a:solidFill>
              </a:rPr>
              <a:t>representational similarity analysis (RSA) </a:t>
            </a:r>
            <a:r>
              <a:rPr lang="en-US" sz="2400" dirty="0"/>
              <a:t>on an fMRI dataset of 4-12 year </a:t>
            </a:r>
            <a:r>
              <a:rPr lang="en-US" sz="2400" dirty="0" err="1"/>
              <a:t>olds</a:t>
            </a:r>
            <a:r>
              <a:rPr lang="en-US" sz="2400" dirty="0"/>
              <a:t> passively viewing emotional and neutral video clips. The workshop will focus on running </a:t>
            </a:r>
            <a:r>
              <a:rPr lang="en-US" sz="2800" b="1" dirty="0">
                <a:solidFill>
                  <a:srgbClr val="FFFF00"/>
                </a:solidFill>
              </a:rPr>
              <a:t>RSA analyses </a:t>
            </a:r>
            <a:r>
              <a:rPr lang="en-US" sz="2400" dirty="0"/>
              <a:t>within ROIs across the </a:t>
            </a:r>
            <a:r>
              <a:rPr lang="en-US" sz="2400" dirty="0">
                <a:solidFill>
                  <a:schemeClr val="tx1"/>
                </a:solidFill>
              </a:rPr>
              <a:t>medial temporal lobe</a:t>
            </a:r>
            <a:r>
              <a:rPr lang="en-US" sz="2400" dirty="0"/>
              <a:t>. In this workshop, participants will gain expertise on </a:t>
            </a:r>
            <a:r>
              <a:rPr lang="en-US" sz="2800" b="1" dirty="0">
                <a:solidFill>
                  <a:srgbClr val="FFFF00"/>
                </a:solidFill>
              </a:rPr>
              <a:t>fMRI pre-processing</a:t>
            </a:r>
            <a:r>
              <a:rPr lang="en-US" sz="2400" dirty="0"/>
              <a:t>, </a:t>
            </a:r>
            <a:r>
              <a:rPr lang="en-US" sz="2800" b="1" dirty="0">
                <a:solidFill>
                  <a:srgbClr val="FFFF00"/>
                </a:solidFill>
              </a:rPr>
              <a:t>head motion correction</a:t>
            </a:r>
            <a:r>
              <a:rPr lang="en-US" sz="2400" b="1" dirty="0"/>
              <a:t> </a:t>
            </a:r>
            <a:r>
              <a:rPr lang="en-US" sz="2400" dirty="0"/>
              <a:t>in a </a:t>
            </a:r>
            <a:r>
              <a:rPr lang="en-US" sz="2800" b="1" dirty="0">
                <a:solidFill>
                  <a:srgbClr val="FFFF00"/>
                </a:solidFill>
              </a:rPr>
              <a:t>developmental sample</a:t>
            </a:r>
            <a:r>
              <a:rPr lang="en-US" sz="2400" dirty="0"/>
              <a:t>, </a:t>
            </a:r>
            <a:r>
              <a:rPr lang="en-US" sz="2800" b="1" dirty="0">
                <a:solidFill>
                  <a:srgbClr val="FFFF00"/>
                </a:solidFill>
              </a:rPr>
              <a:t>modeling of single-trial events</a:t>
            </a:r>
            <a:r>
              <a:rPr lang="en-US" sz="2400" dirty="0"/>
              <a:t>, and </a:t>
            </a:r>
            <a:r>
              <a:rPr lang="en-US" sz="2800" b="1" dirty="0">
                <a:solidFill>
                  <a:srgbClr val="FFFF00"/>
                </a:solidFill>
              </a:rPr>
              <a:t>RSA</a:t>
            </a:r>
            <a:r>
              <a:rPr lang="en-US" sz="2400" dirty="0"/>
              <a:t>. Analyses will be performed using a combination of </a:t>
            </a:r>
            <a:r>
              <a:rPr lang="en-US" sz="2800" b="1" dirty="0">
                <a:solidFill>
                  <a:srgbClr val="FFFF00"/>
                </a:solidFill>
              </a:rPr>
              <a:t>FSL</a:t>
            </a:r>
            <a:r>
              <a:rPr lang="en-US" sz="2400" dirty="0"/>
              <a:t>, </a:t>
            </a:r>
            <a:r>
              <a:rPr lang="en-US" sz="2800" b="1" dirty="0" err="1">
                <a:solidFill>
                  <a:srgbClr val="FFFF00"/>
                </a:solidFill>
              </a:rPr>
              <a:t>Matlab</a:t>
            </a:r>
            <a:r>
              <a:rPr lang="en-US" sz="2400" dirty="0"/>
              <a:t>, and </a:t>
            </a:r>
            <a:r>
              <a:rPr lang="en-US" sz="2800" b="1" dirty="0">
                <a:solidFill>
                  <a:srgbClr val="FFFF00"/>
                </a:solidFill>
              </a:rPr>
              <a:t>R</a:t>
            </a:r>
            <a:r>
              <a:rPr lang="en-US" sz="2400" dirty="0"/>
              <a:t>.”</a:t>
            </a:r>
          </a:p>
        </p:txBody>
      </p:sp>
    </p:spTree>
    <p:extLst>
      <p:ext uri="{BB962C8B-B14F-4D97-AF65-F5344CB8AC3E}">
        <p14:creationId xmlns:p14="http://schemas.microsoft.com/office/powerpoint/2010/main" val="2437231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iblioteca Joan Pelegrí: de febrer 201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500" b="92500" l="15313" r="92344">
                        <a14:foregroundMark x1="48906" y1="41250" x2="48906" y2="41250"/>
                        <a14:foregroundMark x1="47344" y1="46250" x2="47344" y2="46250"/>
                        <a14:foregroundMark x1="46406" y1="46250" x2="43125" y2="57292"/>
                        <a14:foregroundMark x1="51250" y1="48750" x2="48281" y2="61667"/>
                        <a14:foregroundMark x1="55937" y1="55625" x2="58125" y2="59583"/>
                        <a14:foregroundMark x1="60313" y1="37917" x2="70000" y2="34792"/>
                        <a14:foregroundMark x1="60313" y1="28333" x2="77188" y2="25833"/>
                        <a14:foregroundMark x1="36094" y1="14792" x2="36563" y2="15625"/>
                        <a14:foregroundMark x1="33281" y1="12500" x2="35313" y2="14375"/>
                        <a14:backgroundMark x1="32969" y1="12292" x2="36094" y2="14792"/>
                        <a14:backgroundMark x1="42813" y1="23750" x2="38438" y2="17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7556" y="3131126"/>
            <a:ext cx="4969164" cy="3726873"/>
          </a:xfrm>
          <a:prstGeom prst="rect">
            <a:avLst/>
          </a:prstGeom>
          <a:noFill/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F74D5C8-4FF3-4C0F-99A0-DCA39B8681CF}"/>
              </a:ext>
            </a:extLst>
          </p:cNvPr>
          <p:cNvSpPr txBox="1">
            <a:spLocks/>
          </p:cNvSpPr>
          <p:nvPr/>
        </p:nvSpPr>
        <p:spPr>
          <a:xfrm>
            <a:off x="460790" y="278552"/>
            <a:ext cx="10268730" cy="6005017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9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7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5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5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Font typeface="Wingdings 2" charset="2"/>
              <a:buNone/>
            </a:pPr>
            <a:r>
              <a:rPr lang="en-US" sz="3200" b="1" dirty="0" smtClean="0">
                <a:latin typeface="+mj-lt"/>
              </a:rPr>
              <a:t>Goals </a:t>
            </a:r>
            <a:r>
              <a:rPr lang="en-US" sz="3200" b="1" dirty="0">
                <a:latin typeface="+mj-lt"/>
              </a:rPr>
              <a:t>of this presentation are to provide: </a:t>
            </a:r>
            <a:endParaRPr lang="en-US" sz="3200" dirty="0">
              <a:latin typeface="+mj-lt"/>
            </a:endParaRPr>
          </a:p>
          <a:p>
            <a:pPr marL="36900" indent="0">
              <a:buFont typeface="Wingdings 2" charset="2"/>
              <a:buNone/>
            </a:pPr>
            <a:endParaRPr lang="en-US" sz="2800" dirty="0" smtClean="0">
              <a:latin typeface="+mj-lt"/>
            </a:endParaRPr>
          </a:p>
          <a:p>
            <a:pPr lvl="1"/>
            <a:r>
              <a:rPr lang="en-US" sz="2400" dirty="0" smtClean="0">
                <a:solidFill>
                  <a:schemeClr val="tx1"/>
                </a:solidFill>
              </a:rPr>
              <a:t>A basic understanding of fMRI data preparatory procedures related to RSA</a:t>
            </a:r>
          </a:p>
          <a:p>
            <a:pPr lvl="1"/>
            <a:endParaRPr lang="en-US" sz="2400" dirty="0">
              <a:solidFill>
                <a:schemeClr val="tx1"/>
              </a:solidFill>
            </a:endParaRPr>
          </a:p>
          <a:p>
            <a:pPr lvl="1"/>
            <a:r>
              <a:rPr lang="en-US" sz="2400" dirty="0" smtClean="0">
                <a:solidFill>
                  <a:schemeClr val="tx1"/>
                </a:solidFill>
              </a:rPr>
              <a:t>A </a:t>
            </a:r>
            <a:r>
              <a:rPr lang="en-US" sz="2400" dirty="0">
                <a:solidFill>
                  <a:schemeClr val="tx1"/>
                </a:solidFill>
              </a:rPr>
              <a:t>basic overview of fMRI-related </a:t>
            </a:r>
            <a:r>
              <a:rPr lang="en-US" sz="2400" dirty="0" smtClean="0">
                <a:solidFill>
                  <a:schemeClr val="tx1"/>
                </a:solidFill>
              </a:rPr>
              <a:t>analyses</a:t>
            </a:r>
            <a:r>
              <a:rPr lang="en-US" sz="2400" dirty="0">
                <a:solidFill>
                  <a:schemeClr val="tx1"/>
                </a:solidFill>
              </a:rPr>
              <a:t/>
            </a:r>
            <a:br>
              <a:rPr lang="en-US" sz="2400" dirty="0">
                <a:solidFill>
                  <a:schemeClr val="tx1"/>
                </a:solidFill>
              </a:rPr>
            </a:br>
            <a:endParaRPr lang="en-US" sz="2400" dirty="0">
              <a:solidFill>
                <a:schemeClr val="tx1"/>
              </a:solidFill>
            </a:endParaRPr>
          </a:p>
          <a:p>
            <a:pPr lvl="1"/>
            <a:r>
              <a:rPr lang="en-US" sz="2400" dirty="0">
                <a:solidFill>
                  <a:schemeClr val="tx1"/>
                </a:solidFill>
              </a:rPr>
              <a:t>A basic understanding of the theory, applications, and limitations of RSA</a:t>
            </a:r>
            <a:br>
              <a:rPr lang="en-US" sz="2400" dirty="0">
                <a:solidFill>
                  <a:schemeClr val="tx1"/>
                </a:solidFill>
              </a:rPr>
            </a:br>
            <a:endParaRPr lang="en-US" sz="2400" dirty="0">
              <a:solidFill>
                <a:schemeClr val="tx1"/>
              </a:solidFill>
            </a:endParaRPr>
          </a:p>
          <a:p>
            <a:pPr lvl="1"/>
            <a:r>
              <a:rPr lang="en-US" sz="2400" dirty="0">
                <a:solidFill>
                  <a:schemeClr val="tx1"/>
                </a:solidFill>
              </a:rPr>
              <a:t>A brief overview of a project using RSA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15864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eople Who Lead People | are the luckiest people in the world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724" b="100000" l="2667" r="100000">
                        <a14:foregroundMark x1="17000" y1="34646" x2="24333" y2="28346"/>
                        <a14:foregroundMark x1="23333" y1="44094" x2="29000" y2="51181"/>
                        <a14:foregroundMark x1="28333" y1="51969" x2="28333" y2="66142"/>
                        <a14:foregroundMark x1="23000" y1="43307" x2="20000" y2="59843"/>
                        <a14:foregroundMark x1="20667" y1="60630" x2="24333" y2="71654"/>
                        <a14:foregroundMark x1="27667" y1="31496" x2="34667" y2="69291"/>
                        <a14:foregroundMark x1="29333" y1="35433" x2="36000" y2="59843"/>
                        <a14:foregroundMark x1="33667" y1="70079" x2="28667" y2="84252"/>
                        <a14:foregroundMark x1="6333" y1="91339" x2="5667" y2="96850"/>
                        <a14:foregroundMark x1="75000" y1="98425" x2="99000" y2="66929"/>
                        <a14:foregroundMark x1="49333" y1="83465" x2="68333" y2="85827"/>
                        <a14:foregroundMark x1="39000" y1="73228" x2="55000" y2="59843"/>
                        <a14:foregroundMark x1="14333" y1="54331" x2="27000" y2="87402"/>
                        <a14:backgroundMark x1="9667" y1="81102" x2="13333" y2="99213"/>
                        <a14:backgroundMark x1="6333" y1="98425" x2="6667" y2="93701"/>
                        <a14:backgroundMark x1="5000" y1="97638" x2="5667" y2="9133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4453" y="3176639"/>
            <a:ext cx="7299765" cy="3090234"/>
          </a:xfrm>
          <a:prstGeom prst="rect">
            <a:avLst/>
          </a:prstGeom>
          <a:scene3d>
            <a:camera prst="orthographicFront">
              <a:rot lat="0" lon="11099976" rev="0"/>
            </a:camera>
            <a:lightRig rig="threePt" dir="t"/>
          </a:scene3d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F74D5C8-4FF3-4C0F-99A0-DCA39B8681CF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648072" y="232019"/>
            <a:ext cx="11270390" cy="6293827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9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7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5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5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Font typeface="Wingdings 2" charset="2"/>
              <a:buNone/>
            </a:pPr>
            <a:r>
              <a:rPr lang="en-US" sz="3200" b="1" dirty="0" smtClean="0">
                <a:latin typeface="+mj-lt"/>
              </a:rPr>
              <a:t>What I won’t cover with this presentation: </a:t>
            </a:r>
            <a:endParaRPr lang="en-US" sz="3200" dirty="0">
              <a:latin typeface="+mj-lt"/>
            </a:endParaRPr>
          </a:p>
          <a:p>
            <a:pPr marL="36900" indent="0">
              <a:buFont typeface="Wingdings 2" charset="2"/>
              <a:buNone/>
            </a:pPr>
            <a:endParaRPr lang="en-US" sz="2800" dirty="0" smtClean="0">
              <a:latin typeface="+mj-lt"/>
            </a:endParaRPr>
          </a:p>
          <a:p>
            <a:pPr lvl="1"/>
            <a:r>
              <a:rPr lang="en-US" sz="2400" dirty="0" smtClean="0">
                <a:solidFill>
                  <a:schemeClr val="tx1"/>
                </a:solidFill>
              </a:rPr>
              <a:t>Operating an fMRI and collecting fMRI data</a:t>
            </a:r>
          </a:p>
          <a:p>
            <a:pPr lvl="1"/>
            <a:endParaRPr lang="en-US" sz="2400" dirty="0">
              <a:solidFill>
                <a:schemeClr val="tx1"/>
              </a:solidFill>
            </a:endParaRPr>
          </a:p>
          <a:p>
            <a:pPr lvl="1"/>
            <a:r>
              <a:rPr lang="en-US" sz="2400" dirty="0" smtClean="0">
                <a:solidFill>
                  <a:schemeClr val="tx1"/>
                </a:solidFill>
              </a:rPr>
              <a:t>FSL scripting</a:t>
            </a:r>
          </a:p>
          <a:p>
            <a:pPr lvl="1"/>
            <a:endParaRPr lang="en-US" sz="2400" dirty="0">
              <a:solidFill>
                <a:schemeClr val="tx1"/>
              </a:solidFill>
            </a:endParaRPr>
          </a:p>
          <a:p>
            <a:pPr lvl="1"/>
            <a:r>
              <a:rPr lang="en-US" sz="2400" dirty="0" err="1" smtClean="0">
                <a:solidFill>
                  <a:schemeClr val="tx1"/>
                </a:solidFill>
              </a:rPr>
              <a:t>Matlab’s</a:t>
            </a:r>
            <a:r>
              <a:rPr lang="en-US" sz="2400" dirty="0" smtClean="0">
                <a:solidFill>
                  <a:schemeClr val="tx1"/>
                </a:solidFill>
              </a:rPr>
              <a:t> role in RSA</a:t>
            </a:r>
            <a:endParaRPr lang="en-US" sz="2400" dirty="0">
              <a:solidFill>
                <a:schemeClr val="tx1"/>
              </a:solidFill>
            </a:endParaRPr>
          </a:p>
          <a:p>
            <a:pPr lvl="1"/>
            <a:endParaRPr lang="en-US" sz="2400" dirty="0">
              <a:solidFill>
                <a:schemeClr val="tx1"/>
              </a:solidFill>
            </a:endParaRPr>
          </a:p>
          <a:p>
            <a:pPr lvl="1"/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smtClean="0">
                <a:solidFill>
                  <a:schemeClr val="tx1"/>
                </a:solidFill>
              </a:rPr>
              <a:t>In-depth examples of RSA’s versatility</a:t>
            </a:r>
            <a:endParaRPr lang="en-US" sz="2400" dirty="0">
              <a:solidFill>
                <a:schemeClr val="tx1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71388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97692-4BEB-482E-980E-7A55D51E7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0"/>
            <a:ext cx="10353762" cy="1257300"/>
          </a:xfrm>
        </p:spPr>
        <p:txBody>
          <a:bodyPr/>
          <a:lstStyle/>
          <a:p>
            <a:r>
              <a:rPr lang="en-US" dirty="0"/>
              <a:t>fMRI: The Basics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9CC1E0-8761-4247-A743-35142337BD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370598"/>
            <a:ext cx="10353762" cy="4781550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FFFF00"/>
                </a:solidFill>
              </a:rPr>
              <a:t>Functional Magnetic Resonance Imaging (fMRI) </a:t>
            </a:r>
            <a:r>
              <a:rPr lang="en-US" sz="2800" dirty="0"/>
              <a:t>measures brain activity by detecting changes associated with blood flow</a:t>
            </a:r>
            <a:r>
              <a:rPr lang="en-US" sz="2800" dirty="0" smtClean="0"/>
              <a:t>.</a:t>
            </a:r>
            <a:endParaRPr lang="en-US" sz="2800" dirty="0"/>
          </a:p>
          <a:p>
            <a:pPr lvl="3">
              <a:lnSpc>
                <a:spcPct val="150000"/>
              </a:lnSpc>
            </a:pPr>
            <a:r>
              <a:rPr lang="en-US" sz="2800" dirty="0"/>
              <a:t>More specifically, how do we define “activation”?</a:t>
            </a:r>
          </a:p>
          <a:p>
            <a:pPr lvl="4">
              <a:lnSpc>
                <a:spcPct val="150000"/>
              </a:lnSpc>
            </a:pPr>
            <a:r>
              <a:rPr lang="en-US" sz="2400" dirty="0">
                <a:solidFill>
                  <a:srgbClr val="FFFF00"/>
                </a:solidFill>
              </a:rPr>
              <a:t>Haemodynamic Response</a:t>
            </a:r>
            <a:r>
              <a:rPr lang="en-US" sz="2400" dirty="0">
                <a:solidFill>
                  <a:schemeClr val="tx1"/>
                </a:solidFill>
              </a:rPr>
              <a:t>, commonly </a:t>
            </a:r>
            <a:r>
              <a:rPr lang="en-US" sz="2400" dirty="0">
                <a:solidFill>
                  <a:srgbClr val="FFFF00"/>
                </a:solidFill>
              </a:rPr>
              <a:t>BOLD response</a:t>
            </a:r>
          </a:p>
          <a:p>
            <a:pPr lvl="5">
              <a:lnSpc>
                <a:spcPct val="150000"/>
              </a:lnSpc>
            </a:pPr>
            <a:r>
              <a:rPr lang="en-US" sz="2300" dirty="0">
                <a:solidFill>
                  <a:schemeClr val="tx1"/>
                </a:solidFill>
              </a:rPr>
              <a:t>Some pushback on the BOLD (Gonzalez-Castillo et al., 2012)</a:t>
            </a:r>
          </a:p>
          <a:p>
            <a:pPr lvl="3">
              <a:lnSpc>
                <a:spcPct val="150000"/>
              </a:lnSpc>
            </a:pPr>
            <a:r>
              <a:rPr lang="en-US" sz="2800" dirty="0"/>
              <a:t>Where are we detecting this activation?</a:t>
            </a:r>
          </a:p>
          <a:p>
            <a:pPr lvl="4">
              <a:lnSpc>
                <a:spcPct val="150000"/>
              </a:lnSpc>
            </a:pPr>
            <a:r>
              <a:rPr lang="en-US" sz="2400" dirty="0">
                <a:solidFill>
                  <a:srgbClr val="FFFF00"/>
                </a:solidFill>
              </a:rPr>
              <a:t>Neurons</a:t>
            </a:r>
            <a:r>
              <a:rPr lang="en-US" sz="2400" dirty="0">
                <a:solidFill>
                  <a:schemeClr val="tx1"/>
                </a:solidFill>
              </a:rPr>
              <a:t>, more specifically </a:t>
            </a:r>
            <a:r>
              <a:rPr lang="en-US" sz="2400" dirty="0">
                <a:solidFill>
                  <a:srgbClr val="FFFF00"/>
                </a:solidFill>
              </a:rPr>
              <a:t>Voxels</a:t>
            </a:r>
          </a:p>
        </p:txBody>
      </p:sp>
    </p:spTree>
    <p:extLst>
      <p:ext uri="{BB962C8B-B14F-4D97-AF65-F5344CB8AC3E}">
        <p14:creationId xmlns:p14="http://schemas.microsoft.com/office/powerpoint/2010/main" val="38351956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BD785-74B6-472E-A76F-172F2A464B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0"/>
            <a:ext cx="10353762" cy="1257300"/>
          </a:xfrm>
        </p:spPr>
        <p:txBody>
          <a:bodyPr/>
          <a:lstStyle/>
          <a:p>
            <a:r>
              <a:rPr lang="en-US" dirty="0"/>
              <a:t>MRI For Our Purposes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3FB023-60DC-423A-832E-435E3B6DC9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571625"/>
            <a:ext cx="10353762" cy="5286375"/>
          </a:xfrm>
        </p:spPr>
        <p:txBody>
          <a:bodyPr>
            <a:normAutofit/>
          </a:bodyPr>
          <a:lstStyle/>
          <a:p>
            <a:r>
              <a:rPr lang="en-US" sz="3200" dirty="0"/>
              <a:t>Important to note!</a:t>
            </a:r>
          </a:p>
          <a:p>
            <a:pPr lvl="1"/>
            <a:r>
              <a:rPr lang="en-US" sz="2800" dirty="0"/>
              <a:t>There are different forms of MRI:</a:t>
            </a:r>
          </a:p>
          <a:p>
            <a:pPr lvl="2"/>
            <a:r>
              <a:rPr lang="en-US" sz="2400" dirty="0"/>
              <a:t>Structural – Sequences volume of brain structures</a:t>
            </a:r>
          </a:p>
          <a:p>
            <a:pPr lvl="2"/>
            <a:r>
              <a:rPr lang="en-US" sz="2400" dirty="0"/>
              <a:t>Functional </a:t>
            </a:r>
          </a:p>
          <a:p>
            <a:pPr lvl="2"/>
            <a:r>
              <a:rPr lang="en-US" sz="2400" dirty="0"/>
              <a:t>Diffusion – Sequences pathways connecting the brain</a:t>
            </a:r>
          </a:p>
          <a:p>
            <a:r>
              <a:rPr lang="en-US" sz="2800" dirty="0"/>
              <a:t>I’m going to differentiate between </a:t>
            </a:r>
            <a:r>
              <a:rPr lang="en-US" sz="2800" dirty="0">
                <a:solidFill>
                  <a:srgbClr val="FFFF00"/>
                </a:solidFill>
              </a:rPr>
              <a:t>anatomical </a:t>
            </a:r>
            <a:r>
              <a:rPr lang="en-US" sz="2800" dirty="0"/>
              <a:t>and </a:t>
            </a:r>
            <a:r>
              <a:rPr lang="en-US" sz="2800" dirty="0">
                <a:solidFill>
                  <a:srgbClr val="FFFF00"/>
                </a:solidFill>
              </a:rPr>
              <a:t>functional</a:t>
            </a:r>
            <a:r>
              <a:rPr lang="en-US" sz="2800" dirty="0"/>
              <a:t> imaging</a:t>
            </a:r>
          </a:p>
        </p:txBody>
      </p:sp>
    </p:spTree>
    <p:extLst>
      <p:ext uri="{BB962C8B-B14F-4D97-AF65-F5344CB8AC3E}">
        <p14:creationId xmlns:p14="http://schemas.microsoft.com/office/powerpoint/2010/main" val="57313311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EE5B9-7E6D-45AA-AB83-D1FCBCEBF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19051"/>
            <a:ext cx="10353762" cy="1257300"/>
          </a:xfrm>
        </p:spPr>
        <p:txBody>
          <a:bodyPr/>
          <a:lstStyle/>
          <a:p>
            <a:r>
              <a:rPr lang="en-US" dirty="0"/>
              <a:t>Project in Progress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E6C06C-0C68-4184-A6E8-B57E35DC64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276351"/>
            <a:ext cx="10778020" cy="5304203"/>
          </a:xfrm>
        </p:spPr>
        <p:txBody>
          <a:bodyPr>
            <a:normAutofit/>
          </a:bodyPr>
          <a:lstStyle/>
          <a:p>
            <a:r>
              <a:rPr lang="en-US" dirty="0"/>
              <a:t>Somewhat unusual </a:t>
            </a:r>
            <a:r>
              <a:rPr lang="en-US" dirty="0" smtClean="0"/>
              <a:t>circumstances</a:t>
            </a:r>
          </a:p>
          <a:p>
            <a:pPr lvl="1"/>
            <a:r>
              <a:rPr lang="en-US" dirty="0" smtClean="0"/>
              <a:t>Defining our tools first and project second</a:t>
            </a:r>
            <a:br>
              <a:rPr lang="en-US" dirty="0" smtClean="0"/>
            </a:br>
            <a:endParaRPr lang="en-US" dirty="0"/>
          </a:p>
          <a:p>
            <a:r>
              <a:rPr lang="en-US" dirty="0"/>
              <a:t>Sample: </a:t>
            </a:r>
            <a:r>
              <a:rPr lang="en-US" dirty="0">
                <a:effectLst/>
              </a:rPr>
              <a:t>21 young adults [20 </a:t>
            </a:r>
            <a:r>
              <a:rPr lang="en-US" dirty="0" err="1">
                <a:effectLst/>
              </a:rPr>
              <a:t>yr</a:t>
            </a:r>
            <a:r>
              <a:rPr lang="en-US" dirty="0">
                <a:effectLst/>
              </a:rPr>
              <a:t> – 44 </a:t>
            </a:r>
            <a:r>
              <a:rPr lang="en-US" dirty="0" err="1">
                <a:effectLst/>
              </a:rPr>
              <a:t>yr</a:t>
            </a:r>
            <a:r>
              <a:rPr lang="en-US" dirty="0">
                <a:effectLst/>
              </a:rPr>
              <a:t>] and 30 children [04 </a:t>
            </a:r>
            <a:r>
              <a:rPr lang="en-US" dirty="0" err="1">
                <a:effectLst/>
              </a:rPr>
              <a:t>yr</a:t>
            </a:r>
            <a:r>
              <a:rPr lang="en-US" dirty="0">
                <a:effectLst/>
              </a:rPr>
              <a:t> – 10 </a:t>
            </a:r>
            <a:r>
              <a:rPr lang="en-US" dirty="0" err="1">
                <a:effectLst/>
              </a:rPr>
              <a:t>yr</a:t>
            </a:r>
            <a:r>
              <a:rPr lang="en-US" dirty="0">
                <a:effectLst/>
              </a:rPr>
              <a:t>]</a:t>
            </a:r>
          </a:p>
          <a:p>
            <a:pPr lvl="1"/>
            <a:r>
              <a:rPr lang="en-US" dirty="0">
                <a:effectLst/>
              </a:rPr>
              <a:t>MRI &amp; Demographic </a:t>
            </a:r>
            <a:r>
              <a:rPr lang="en-US" dirty="0" smtClean="0">
                <a:effectLst/>
              </a:rPr>
              <a:t>Data</a:t>
            </a:r>
            <a:br>
              <a:rPr lang="en-US" dirty="0" smtClean="0">
                <a:effectLst/>
              </a:rPr>
            </a:br>
            <a:endParaRPr lang="en-US" dirty="0">
              <a:effectLst/>
            </a:endParaRPr>
          </a:p>
          <a:p>
            <a:r>
              <a:rPr lang="en-US" dirty="0">
                <a:effectLst/>
              </a:rPr>
              <a:t>Stimuli: 24 film clips, 3 Conditions, ~16 minutes in </a:t>
            </a:r>
            <a:r>
              <a:rPr lang="en-US" dirty="0" smtClean="0">
                <a:effectLst/>
              </a:rPr>
              <a:t>total</a:t>
            </a:r>
            <a:endParaRPr lang="en-US" dirty="0">
              <a:effectLst/>
            </a:endParaRPr>
          </a:p>
          <a:p>
            <a:pPr lvl="1"/>
            <a:endParaRPr lang="en-US" dirty="0"/>
          </a:p>
        </p:txBody>
      </p:sp>
      <p:pic>
        <p:nvPicPr>
          <p:cNvPr id="4" name="Picture 3" descr="Wordsense.me: A tool to know Exact meaning of any Word ..."/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3667" r="93333">
                        <a14:foregroundMark x1="13833" y1="89429" x2="72333" y2="90000"/>
                        <a14:foregroundMark x1="73833" y1="89429" x2="85167" y2="48000"/>
                        <a14:foregroundMark x1="82833" y1="42857" x2="14667" y2="73143"/>
                        <a14:foregroundMark x1="61667" y1="62286" x2="32500" y2="6286"/>
                        <a14:foregroundMark x1="42333" y1="28000" x2="26667" y2="38571"/>
                        <a14:foregroundMark x1="27833" y1="69143" x2="22000" y2="51143"/>
                        <a14:foregroundMark x1="13833" y1="54286" x2="19667" y2="588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2905" y="3928452"/>
            <a:ext cx="4409095" cy="2571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9875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>
        <p14:glitter pattern="hexago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">
      <a:dk1>
        <a:srgbClr val="000000"/>
      </a:dk1>
      <a:lt1>
        <a:srgbClr val="FFFFFF"/>
      </a:lt1>
      <a:dk2>
        <a:srgbClr val="242A41"/>
      </a:dk2>
      <a:lt2>
        <a:srgbClr val="E2E8E7"/>
      </a:lt2>
      <a:accent1>
        <a:srgbClr val="DD7F91"/>
      </a:accent1>
      <a:accent2>
        <a:srgbClr val="D67D63"/>
      </a:accent2>
      <a:accent3>
        <a:srgbClr val="C59D54"/>
      </a:accent3>
      <a:accent4>
        <a:srgbClr val="A2A84E"/>
      </a:accent4>
      <a:accent5>
        <a:srgbClr val="8AAD64"/>
      </a:accent5>
      <a:accent6>
        <a:srgbClr val="5FB755"/>
      </a:accent6>
      <a:hlink>
        <a:srgbClr val="568E84"/>
      </a:hlink>
      <a:folHlink>
        <a:srgbClr val="7F7F7F"/>
      </a:folHlink>
    </a:clrScheme>
    <a:fontScheme name="Slate">
      <a:majorFont>
        <a:latin typeface="Georgia Pro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Dubai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TM04033929[[fn=Slate]]</Template>
  <TotalTime>426</TotalTime>
  <Words>1228</Words>
  <Application>Microsoft Office PowerPoint</Application>
  <PresentationFormat>Widescreen</PresentationFormat>
  <Paragraphs>214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Calibri</vt:lpstr>
      <vt:lpstr>Dubai</vt:lpstr>
      <vt:lpstr>Georgia Pro</vt:lpstr>
      <vt:lpstr>Trebuchet MS</vt:lpstr>
      <vt:lpstr>Wingdings 2</vt:lpstr>
      <vt:lpstr>SlateVTI</vt:lpstr>
      <vt:lpstr>Age, Animation, &amp; Similarity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fMRI: The Basics</vt:lpstr>
      <vt:lpstr>MRI For Our Purposes</vt:lpstr>
      <vt:lpstr>Project in Progress</vt:lpstr>
      <vt:lpstr>fMRI: Results</vt:lpstr>
      <vt:lpstr>fMRI: Software</vt:lpstr>
      <vt:lpstr>FSL: BET</vt:lpstr>
      <vt:lpstr>FSL: Fast, Flirt, &amp; Feat </vt:lpstr>
      <vt:lpstr>Now that we have our scans, we’re kind of ready to do something with them!</vt:lpstr>
      <vt:lpstr>fMRI-Related Analyses : Univariate</vt:lpstr>
      <vt:lpstr>fMRI-Related Analyses : Multivariate</vt:lpstr>
      <vt:lpstr>fMRI-Related Analyses : Representational Similarity Analysis</vt:lpstr>
      <vt:lpstr>RSA: Strengths</vt:lpstr>
      <vt:lpstr>PowerPoint Presentation</vt:lpstr>
      <vt:lpstr>PowerPoint Presentation</vt:lpstr>
      <vt:lpstr>RSA: Limitations</vt:lpstr>
      <vt:lpstr>PowerPoint Presentation</vt:lpstr>
      <vt:lpstr>Project in Progress: Stimuli</vt:lpstr>
      <vt:lpstr>PowerPoint Presentation</vt:lpstr>
      <vt:lpstr>What We’re Workin’ Wit Here</vt:lpstr>
      <vt:lpstr>Project In Progress: ROIs</vt:lpstr>
      <vt:lpstr>Project in Progress: Variables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Age, Animation, &amp; Similarity</dc:title>
  <dc:creator>William Mitchell</dc:creator>
  <cp:lastModifiedBy>William Mitchell</cp:lastModifiedBy>
  <cp:revision>16</cp:revision>
  <dcterms:created xsi:type="dcterms:W3CDTF">2019-10-10T21:57:54Z</dcterms:created>
  <dcterms:modified xsi:type="dcterms:W3CDTF">2019-10-18T17:16:47Z</dcterms:modified>
</cp:coreProperties>
</file>